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Lst>
  <p:sldSz cy="5143500" cx="9144000"/>
  <p:notesSz cx="6858000" cy="9144000"/>
  <p:embeddedFontLst>
    <p:embeddedFont>
      <p:font typeface="Nunito"/>
      <p:regular r:id="rId24"/>
      <p:bold r:id="rId25"/>
      <p:italic r:id="rId26"/>
      <p:boldItalic r:id="rId27"/>
    </p:embeddedFont>
    <p:embeddedFont>
      <p:font typeface="Maven Pro"/>
      <p:regular r:id="rId28"/>
      <p:bold r:id="rId2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Nunito-regular.fntdata"/><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Nunito-italic.fntdata"/><Relationship Id="rId25" Type="http://schemas.openxmlformats.org/officeDocument/2006/relationships/font" Target="fonts/Nunito-bold.fntdata"/><Relationship Id="rId28" Type="http://schemas.openxmlformats.org/officeDocument/2006/relationships/font" Target="fonts/MavenPro-regular.fntdata"/><Relationship Id="rId27" Type="http://schemas.openxmlformats.org/officeDocument/2006/relationships/font" Target="fonts/Nunito-bold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MavenPro-bold.fntdata"/><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3" name="Shape 273"/>
        <p:cNvGrpSpPr/>
        <p:nvPr/>
      </p:nvGrpSpPr>
      <p:grpSpPr>
        <a:xfrm>
          <a:off x="0" y="0"/>
          <a:ext cx="0" cy="0"/>
          <a:chOff x="0" y="0"/>
          <a:chExt cx="0" cy="0"/>
        </a:xfrm>
      </p:grpSpPr>
      <p:sp>
        <p:nvSpPr>
          <p:cNvPr id="274" name="Google Shape;274;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5" name="Shape 365"/>
        <p:cNvGrpSpPr/>
        <p:nvPr/>
      </p:nvGrpSpPr>
      <p:grpSpPr>
        <a:xfrm>
          <a:off x="0" y="0"/>
          <a:ext cx="0" cy="0"/>
          <a:chOff x="0" y="0"/>
          <a:chExt cx="0" cy="0"/>
        </a:xfrm>
      </p:grpSpPr>
      <p:sp>
        <p:nvSpPr>
          <p:cNvPr id="366" name="Google Shape;366;g76c619ae69_11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76c619ae69_11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4" name="Shape 374"/>
        <p:cNvGrpSpPr/>
        <p:nvPr/>
      </p:nvGrpSpPr>
      <p:grpSpPr>
        <a:xfrm>
          <a:off x="0" y="0"/>
          <a:ext cx="0" cy="0"/>
          <a:chOff x="0" y="0"/>
          <a:chExt cx="0" cy="0"/>
        </a:xfrm>
      </p:grpSpPr>
      <p:sp>
        <p:nvSpPr>
          <p:cNvPr id="375" name="Google Shape;375;g76c619ae69_11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76c619ae69_11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4" name="Shape 384"/>
        <p:cNvGrpSpPr/>
        <p:nvPr/>
      </p:nvGrpSpPr>
      <p:grpSpPr>
        <a:xfrm>
          <a:off x="0" y="0"/>
          <a:ext cx="0" cy="0"/>
          <a:chOff x="0" y="0"/>
          <a:chExt cx="0" cy="0"/>
        </a:xfrm>
      </p:grpSpPr>
      <p:sp>
        <p:nvSpPr>
          <p:cNvPr id="385" name="Google Shape;385;g76c619ae69_1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6" name="Google Shape;386;g76c619ae69_1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4" name="Shape 394"/>
        <p:cNvGrpSpPr/>
        <p:nvPr/>
      </p:nvGrpSpPr>
      <p:grpSpPr>
        <a:xfrm>
          <a:off x="0" y="0"/>
          <a:ext cx="0" cy="0"/>
          <a:chOff x="0" y="0"/>
          <a:chExt cx="0" cy="0"/>
        </a:xfrm>
      </p:grpSpPr>
      <p:sp>
        <p:nvSpPr>
          <p:cNvPr id="395" name="Google Shape;395;g76c619ae69_1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76c619ae69_1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2" name="Shape 402"/>
        <p:cNvGrpSpPr/>
        <p:nvPr/>
      </p:nvGrpSpPr>
      <p:grpSpPr>
        <a:xfrm>
          <a:off x="0" y="0"/>
          <a:ext cx="0" cy="0"/>
          <a:chOff x="0" y="0"/>
          <a:chExt cx="0" cy="0"/>
        </a:xfrm>
      </p:grpSpPr>
      <p:sp>
        <p:nvSpPr>
          <p:cNvPr id="403" name="Google Shape;403;g76c619ae69_0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4" name="Google Shape;404;g76c619ae69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8" name="Shape 408"/>
        <p:cNvGrpSpPr/>
        <p:nvPr/>
      </p:nvGrpSpPr>
      <p:grpSpPr>
        <a:xfrm>
          <a:off x="0" y="0"/>
          <a:ext cx="0" cy="0"/>
          <a:chOff x="0" y="0"/>
          <a:chExt cx="0" cy="0"/>
        </a:xfrm>
      </p:grpSpPr>
      <p:sp>
        <p:nvSpPr>
          <p:cNvPr id="409" name="Google Shape;409;g76c619ae69_3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0" name="Google Shape;410;g76c619ae69_3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8" name="Shape 428"/>
        <p:cNvGrpSpPr/>
        <p:nvPr/>
      </p:nvGrpSpPr>
      <p:grpSpPr>
        <a:xfrm>
          <a:off x="0" y="0"/>
          <a:ext cx="0" cy="0"/>
          <a:chOff x="0" y="0"/>
          <a:chExt cx="0" cy="0"/>
        </a:xfrm>
      </p:grpSpPr>
      <p:sp>
        <p:nvSpPr>
          <p:cNvPr id="429" name="Google Shape;429;g76c619ae69_3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0" name="Google Shape;430;g76c619ae69_3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9" name="Shape 439"/>
        <p:cNvGrpSpPr/>
        <p:nvPr/>
      </p:nvGrpSpPr>
      <p:grpSpPr>
        <a:xfrm>
          <a:off x="0" y="0"/>
          <a:ext cx="0" cy="0"/>
          <a:chOff x="0" y="0"/>
          <a:chExt cx="0" cy="0"/>
        </a:xfrm>
      </p:grpSpPr>
      <p:sp>
        <p:nvSpPr>
          <p:cNvPr id="440" name="Google Shape;440;g76c619ae69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1" name="Google Shape;441;g76c619ae69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8" name="Shape 448"/>
        <p:cNvGrpSpPr/>
        <p:nvPr/>
      </p:nvGrpSpPr>
      <p:grpSpPr>
        <a:xfrm>
          <a:off x="0" y="0"/>
          <a:ext cx="0" cy="0"/>
          <a:chOff x="0" y="0"/>
          <a:chExt cx="0" cy="0"/>
        </a:xfrm>
      </p:grpSpPr>
      <p:sp>
        <p:nvSpPr>
          <p:cNvPr id="449" name="Google Shape;449;g76c619ae69_4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0" name="Google Shape;450;g76c619ae69_4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9" name="Shape 279"/>
        <p:cNvGrpSpPr/>
        <p:nvPr/>
      </p:nvGrpSpPr>
      <p:grpSpPr>
        <a:xfrm>
          <a:off x="0" y="0"/>
          <a:ext cx="0" cy="0"/>
          <a:chOff x="0" y="0"/>
          <a:chExt cx="0" cy="0"/>
        </a:xfrm>
      </p:grpSpPr>
      <p:sp>
        <p:nvSpPr>
          <p:cNvPr id="280" name="Google Shape;280;g76c619ae69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76c619ae69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7" name="Shape 287"/>
        <p:cNvGrpSpPr/>
        <p:nvPr/>
      </p:nvGrpSpPr>
      <p:grpSpPr>
        <a:xfrm>
          <a:off x="0" y="0"/>
          <a:ext cx="0" cy="0"/>
          <a:chOff x="0" y="0"/>
          <a:chExt cx="0" cy="0"/>
        </a:xfrm>
      </p:grpSpPr>
      <p:sp>
        <p:nvSpPr>
          <p:cNvPr id="288" name="Google Shape;288;g76c619ae69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76c619ae69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1150" lvl="0" marL="457200" rtl="0" algn="l">
              <a:lnSpc>
                <a:spcPct val="200000"/>
              </a:lnSpc>
              <a:spcBef>
                <a:spcPts val="0"/>
              </a:spcBef>
              <a:spcAft>
                <a:spcPts val="0"/>
              </a:spcAft>
              <a:buClr>
                <a:schemeClr val="dk2"/>
              </a:buClr>
              <a:buSzPts val="1300"/>
              <a:buFont typeface="Nunito"/>
              <a:buChar char="●"/>
            </a:pPr>
            <a:r>
              <a:rPr lang="en" sz="1300">
                <a:solidFill>
                  <a:schemeClr val="dk2"/>
                </a:solidFill>
                <a:latin typeface="Nunito"/>
                <a:ea typeface="Nunito"/>
                <a:cs typeface="Nunito"/>
                <a:sym typeface="Nunito"/>
              </a:rPr>
              <a:t>People are looking for the quantum computing application on the near term device. However, the near term device suffers from the low number of qubits and relatively high error rate in two qubit gate.</a:t>
            </a:r>
            <a:endParaRPr sz="1300">
              <a:solidFill>
                <a:schemeClr val="dk2"/>
              </a:solidFill>
              <a:latin typeface="Nunito"/>
              <a:ea typeface="Nunito"/>
              <a:cs typeface="Nunito"/>
              <a:sym typeface="Nunito"/>
            </a:endParaRPr>
          </a:p>
          <a:p>
            <a:pPr indent="-311150" lvl="0" marL="457200" rtl="0" algn="l">
              <a:lnSpc>
                <a:spcPct val="200000"/>
              </a:lnSpc>
              <a:spcBef>
                <a:spcPts val="0"/>
              </a:spcBef>
              <a:spcAft>
                <a:spcPts val="0"/>
              </a:spcAft>
              <a:buClr>
                <a:schemeClr val="dk2"/>
              </a:buClr>
              <a:buSzPts val="1300"/>
              <a:buFont typeface="Nunito"/>
              <a:buChar char="●"/>
            </a:pPr>
            <a:r>
              <a:rPr lang="en" sz="1300">
                <a:solidFill>
                  <a:schemeClr val="dk2"/>
                </a:solidFill>
                <a:latin typeface="Nunito"/>
                <a:ea typeface="Nunito"/>
                <a:cs typeface="Nunito"/>
                <a:sym typeface="Nunito"/>
              </a:rPr>
              <a:t>It is meaningful to reduce the number of qubits requirement for the quantum algorithm on the near term quantum computing device. </a:t>
            </a:r>
            <a:endParaRPr sz="1300">
              <a:solidFill>
                <a:schemeClr val="dk2"/>
              </a:solidFill>
              <a:latin typeface="Nunito"/>
              <a:ea typeface="Nunito"/>
              <a:cs typeface="Nunito"/>
              <a:sym typeface="Nunito"/>
            </a:endParaRPr>
          </a:p>
          <a:p>
            <a:pPr indent="-311150" lvl="0" marL="457200" rtl="0" algn="l">
              <a:lnSpc>
                <a:spcPct val="200000"/>
              </a:lnSpc>
              <a:spcBef>
                <a:spcPts val="0"/>
              </a:spcBef>
              <a:spcAft>
                <a:spcPts val="0"/>
              </a:spcAft>
              <a:buClr>
                <a:schemeClr val="dk2"/>
              </a:buClr>
              <a:buSzPts val="1300"/>
              <a:buFont typeface="Nunito"/>
              <a:buChar char="●"/>
            </a:pPr>
            <a:r>
              <a:rPr lang="en" sz="1300">
                <a:solidFill>
                  <a:schemeClr val="dk2"/>
                </a:solidFill>
                <a:latin typeface="Nunito"/>
                <a:ea typeface="Nunito"/>
                <a:cs typeface="Nunito"/>
                <a:sym typeface="Nunito"/>
              </a:rPr>
              <a:t>We realize the quantum circuit decomposition in IBM Q Experience to demo the idea of reducing the Qubit number requirement for realizing the correct quantum optimization with VQE solver.</a:t>
            </a:r>
            <a:endParaRPr sz="1300">
              <a:solidFill>
                <a:schemeClr val="dk2"/>
              </a:solidFill>
              <a:latin typeface="Nunito"/>
              <a:ea typeface="Nunito"/>
              <a:cs typeface="Nunito"/>
              <a:sym typeface="Nunito"/>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5" name="Shape 295"/>
        <p:cNvGrpSpPr/>
        <p:nvPr/>
      </p:nvGrpSpPr>
      <p:grpSpPr>
        <a:xfrm>
          <a:off x="0" y="0"/>
          <a:ext cx="0" cy="0"/>
          <a:chOff x="0" y="0"/>
          <a:chExt cx="0" cy="0"/>
        </a:xfrm>
      </p:grpSpPr>
      <p:sp>
        <p:nvSpPr>
          <p:cNvPr id="296" name="Google Shape;296;g76c619ae69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76c619ae69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2" name="Shape 302"/>
        <p:cNvGrpSpPr/>
        <p:nvPr/>
      </p:nvGrpSpPr>
      <p:grpSpPr>
        <a:xfrm>
          <a:off x="0" y="0"/>
          <a:ext cx="0" cy="0"/>
          <a:chOff x="0" y="0"/>
          <a:chExt cx="0" cy="0"/>
        </a:xfrm>
      </p:grpSpPr>
      <p:sp>
        <p:nvSpPr>
          <p:cNvPr id="303" name="Google Shape;303;g76c619ae69_3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76c619ae69_3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1" name="Shape 311"/>
        <p:cNvGrpSpPr/>
        <p:nvPr/>
      </p:nvGrpSpPr>
      <p:grpSpPr>
        <a:xfrm>
          <a:off x="0" y="0"/>
          <a:ext cx="0" cy="0"/>
          <a:chOff x="0" y="0"/>
          <a:chExt cx="0" cy="0"/>
        </a:xfrm>
      </p:grpSpPr>
      <p:sp>
        <p:nvSpPr>
          <p:cNvPr id="312" name="Google Shape;312;g76c619ae69_0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76c619ae69_0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3" name="Shape 333"/>
        <p:cNvGrpSpPr/>
        <p:nvPr/>
      </p:nvGrpSpPr>
      <p:grpSpPr>
        <a:xfrm>
          <a:off x="0" y="0"/>
          <a:ext cx="0" cy="0"/>
          <a:chOff x="0" y="0"/>
          <a:chExt cx="0" cy="0"/>
        </a:xfrm>
      </p:grpSpPr>
      <p:sp>
        <p:nvSpPr>
          <p:cNvPr id="334" name="Google Shape;334;g76c619ae69_3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76c619ae69_3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1" name="Shape 341"/>
        <p:cNvGrpSpPr/>
        <p:nvPr/>
      </p:nvGrpSpPr>
      <p:grpSpPr>
        <a:xfrm>
          <a:off x="0" y="0"/>
          <a:ext cx="0" cy="0"/>
          <a:chOff x="0" y="0"/>
          <a:chExt cx="0" cy="0"/>
        </a:xfrm>
      </p:grpSpPr>
      <p:sp>
        <p:nvSpPr>
          <p:cNvPr id="342" name="Google Shape;342;g76c619ae69_0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76c619ae69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3" name="Shape 353"/>
        <p:cNvGrpSpPr/>
        <p:nvPr/>
      </p:nvGrpSpPr>
      <p:grpSpPr>
        <a:xfrm>
          <a:off x="0" y="0"/>
          <a:ext cx="0" cy="0"/>
          <a:chOff x="0" y="0"/>
          <a:chExt cx="0" cy="0"/>
        </a:xfrm>
      </p:grpSpPr>
      <p:sp>
        <p:nvSpPr>
          <p:cNvPr id="354" name="Google Shape;354;g76c619ae69_1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76c619ae69_1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accent3"/>
        </a:solidFill>
      </p:bgPr>
    </p:bg>
    <p:spTree>
      <p:nvGrpSpPr>
        <p:cNvPr id="9" name="Shape 9"/>
        <p:cNvGrpSpPr/>
        <p:nvPr/>
      </p:nvGrpSpPr>
      <p:grpSpPr>
        <a:xfrm>
          <a:off x="0" y="0"/>
          <a:ext cx="0" cy="0"/>
          <a:chOff x="0" y="0"/>
          <a:chExt cx="0" cy="0"/>
        </a:xfrm>
      </p:grpSpPr>
      <p:grpSp>
        <p:nvGrpSpPr>
          <p:cNvPr id="10" name="Google Shape;10;p2"/>
          <p:cNvGrpSpPr/>
          <p:nvPr/>
        </p:nvGrpSpPr>
        <p:grpSpPr>
          <a:xfrm>
            <a:off x="7343003" y="3409675"/>
            <a:ext cx="1691422" cy="1732548"/>
            <a:chOff x="7343003" y="3409675"/>
            <a:chExt cx="1691422" cy="1732548"/>
          </a:xfrm>
        </p:grpSpPr>
        <p:grpSp>
          <p:nvGrpSpPr>
            <p:cNvPr id="11" name="Google Shape;11;p2"/>
            <p:cNvGrpSpPr/>
            <p:nvPr/>
          </p:nvGrpSpPr>
          <p:grpSpPr>
            <a:xfrm>
              <a:off x="7343003" y="4453711"/>
              <a:ext cx="316800" cy="688513"/>
              <a:chOff x="7343003" y="4453711"/>
              <a:chExt cx="316800" cy="688513"/>
            </a:xfrm>
          </p:grpSpPr>
          <p:sp>
            <p:nvSpPr>
              <p:cNvPr id="12" name="Google Shape;12;p2"/>
              <p:cNvSpPr/>
              <p:nvPr/>
            </p:nvSpPr>
            <p:spPr>
              <a:xfrm>
                <a:off x="7343003"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7343003"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 name="Google Shape;14;p2"/>
            <p:cNvGrpSpPr/>
            <p:nvPr/>
          </p:nvGrpSpPr>
          <p:grpSpPr>
            <a:xfrm>
              <a:off x="7801210" y="4105700"/>
              <a:ext cx="316800" cy="1036523"/>
              <a:chOff x="7801210" y="4105700"/>
              <a:chExt cx="316800" cy="1036523"/>
            </a:xfrm>
          </p:grpSpPr>
          <p:sp>
            <p:nvSpPr>
              <p:cNvPr id="15" name="Google Shape;15;p2"/>
              <p:cNvSpPr/>
              <p:nvPr/>
            </p:nvSpPr>
            <p:spPr>
              <a:xfrm>
                <a:off x="7801210"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7801210"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7801210"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8259418" y="3757688"/>
              <a:ext cx="316800" cy="1384535"/>
              <a:chOff x="8259418" y="3757688"/>
              <a:chExt cx="316800" cy="1384535"/>
            </a:xfrm>
          </p:grpSpPr>
          <p:sp>
            <p:nvSpPr>
              <p:cNvPr id="19" name="Google Shape;19;p2"/>
              <p:cNvSpPr/>
              <p:nvPr/>
            </p:nvSpPr>
            <p:spPr>
              <a:xfrm>
                <a:off x="8259418"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8259418"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8259418"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8259418"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 name="Google Shape;23;p2"/>
            <p:cNvGrpSpPr/>
            <p:nvPr/>
          </p:nvGrpSpPr>
          <p:grpSpPr>
            <a:xfrm>
              <a:off x="8717625" y="3409675"/>
              <a:ext cx="316800" cy="1732548"/>
              <a:chOff x="8717625" y="3409675"/>
              <a:chExt cx="316800" cy="1732548"/>
            </a:xfrm>
          </p:grpSpPr>
          <p:sp>
            <p:nvSpPr>
              <p:cNvPr id="24" name="Google Shape;24;p2"/>
              <p:cNvSpPr/>
              <p:nvPr/>
            </p:nvSpPr>
            <p:spPr>
              <a:xfrm>
                <a:off x="8717625"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8717625"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8717625"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8717625" y="3409675"/>
                <a:ext cx="316800" cy="1732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8717625"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9" name="Google Shape;29;p2"/>
          <p:cNvGrpSpPr/>
          <p:nvPr/>
        </p:nvGrpSpPr>
        <p:grpSpPr>
          <a:xfrm>
            <a:off x="5043503" y="0"/>
            <a:ext cx="3814072" cy="3839102"/>
            <a:chOff x="5043503" y="0"/>
            <a:chExt cx="3814072" cy="3839102"/>
          </a:xfrm>
        </p:grpSpPr>
        <p:sp>
          <p:nvSpPr>
            <p:cNvPr id="30" name="Google Shape;30;p2"/>
            <p:cNvSpPr/>
            <p:nvPr/>
          </p:nvSpPr>
          <p:spPr>
            <a:xfrm>
              <a:off x="8460975" y="1817775"/>
              <a:ext cx="396600" cy="3966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rot="-9830444">
              <a:off x="6469759" y="3480728"/>
              <a:ext cx="320148" cy="32014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 name="Google Shape;32;p2"/>
            <p:cNvGrpSpPr/>
            <p:nvPr/>
          </p:nvGrpSpPr>
          <p:grpSpPr>
            <a:xfrm>
              <a:off x="7647812" y="2704283"/>
              <a:ext cx="635219" cy="635219"/>
              <a:chOff x="6725724" y="2701260"/>
              <a:chExt cx="1208101" cy="1208100"/>
            </a:xfrm>
          </p:grpSpPr>
          <p:sp>
            <p:nvSpPr>
              <p:cNvPr id="33" name="Google Shape;33;p2"/>
              <p:cNvSpPr/>
              <p:nvPr/>
            </p:nvSpPr>
            <p:spPr>
              <a:xfrm rot="5400000">
                <a:off x="6725725" y="2701260"/>
                <a:ext cx="1208100" cy="12081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rot="5400000">
                <a:off x="6725724" y="2701260"/>
                <a:ext cx="1208100" cy="1208100"/>
              </a:xfrm>
              <a:prstGeom prst="pie">
                <a:avLst>
                  <a:gd fmla="val 8244818" name="adj1"/>
                  <a:gd fmla="val 16246175"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rot="5400000">
                <a:off x="6954988" y="2930398"/>
                <a:ext cx="749700" cy="7497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2"/>
            <p:cNvSpPr/>
            <p:nvPr/>
          </p:nvSpPr>
          <p:spPr>
            <a:xfrm>
              <a:off x="8460975" y="1817775"/>
              <a:ext cx="396600" cy="396600"/>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 name="Google Shape;37;p2"/>
            <p:cNvGrpSpPr/>
            <p:nvPr/>
          </p:nvGrpSpPr>
          <p:grpSpPr>
            <a:xfrm>
              <a:off x="7952720" y="179238"/>
              <a:ext cx="873165" cy="873003"/>
              <a:chOff x="7754428" y="208725"/>
              <a:chExt cx="541800" cy="541800"/>
            </a:xfrm>
          </p:grpSpPr>
          <p:sp>
            <p:nvSpPr>
              <p:cNvPr id="38" name="Google Shape;38;p2"/>
              <p:cNvSpPr/>
              <p:nvPr/>
            </p:nvSpPr>
            <p:spPr>
              <a:xfrm rot="-8647347">
                <a:off x="7831319" y="285616"/>
                <a:ext cx="388018" cy="38801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rot="-8647347">
                <a:off x="7831319" y="285616"/>
                <a:ext cx="388018" cy="388018"/>
              </a:xfrm>
              <a:prstGeom prst="pie">
                <a:avLst>
                  <a:gd fmla="val 19376841" name="adj1"/>
                  <a:gd fmla="val 12313574"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 name="Google Shape;40;p2"/>
            <p:cNvSpPr/>
            <p:nvPr/>
          </p:nvSpPr>
          <p:spPr>
            <a:xfrm>
              <a:off x="5399840" y="356365"/>
              <a:ext cx="2577000" cy="25770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rot="2043858">
              <a:off x="5503813" y="460310"/>
              <a:ext cx="2369480" cy="236948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5399795" y="360281"/>
              <a:ext cx="2577000" cy="2577000"/>
            </a:xfrm>
            <a:prstGeom prst="pie">
              <a:avLst>
                <a:gd fmla="val 8801158"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rot="2044777">
              <a:off x="5911449" y="867729"/>
              <a:ext cx="1554223" cy="1554223"/>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5399795" y="356358"/>
              <a:ext cx="2577000" cy="2577000"/>
            </a:xfrm>
            <a:prstGeom prst="pie">
              <a:avLst>
                <a:gd fmla="val 1255410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rot="-9830444">
              <a:off x="6469759" y="3480727"/>
              <a:ext cx="320148" cy="320148"/>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 name="Google Shape;46;p2"/>
          <p:cNvSpPr txBox="1"/>
          <p:nvPr>
            <p:ph type="ctrTitle"/>
          </p:nvPr>
        </p:nvSpPr>
        <p:spPr>
          <a:xfrm>
            <a:off x="824000" y="1613813"/>
            <a:ext cx="4255500" cy="18729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47" name="Google Shape;47;p2"/>
          <p:cNvSpPr txBox="1"/>
          <p:nvPr>
            <p:ph idx="1" type="subTitle"/>
          </p:nvPr>
        </p:nvSpPr>
        <p:spPr>
          <a:xfrm>
            <a:off x="824000" y="3596300"/>
            <a:ext cx="4255500" cy="695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48" name="Google Shape;48;p2"/>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accent3"/>
        </a:solidFill>
      </p:bgPr>
    </p:bg>
    <p:spTree>
      <p:nvGrpSpPr>
        <p:cNvPr id="141" name="Shape 141"/>
        <p:cNvGrpSpPr/>
        <p:nvPr/>
      </p:nvGrpSpPr>
      <p:grpSpPr>
        <a:xfrm>
          <a:off x="0" y="0"/>
          <a:ext cx="0" cy="0"/>
          <a:chOff x="0" y="0"/>
          <a:chExt cx="0" cy="0"/>
        </a:xfrm>
      </p:grpSpPr>
      <p:grpSp>
        <p:nvGrpSpPr>
          <p:cNvPr id="142" name="Google Shape;142;p11"/>
          <p:cNvGrpSpPr/>
          <p:nvPr/>
        </p:nvGrpSpPr>
        <p:grpSpPr>
          <a:xfrm>
            <a:off x="52" y="4099200"/>
            <a:ext cx="9144036" cy="1044300"/>
            <a:chOff x="52" y="4099200"/>
            <a:chExt cx="9144036" cy="1044300"/>
          </a:xfrm>
        </p:grpSpPr>
        <p:grpSp>
          <p:nvGrpSpPr>
            <p:cNvPr id="143" name="Google Shape;143;p11"/>
            <p:cNvGrpSpPr/>
            <p:nvPr/>
          </p:nvGrpSpPr>
          <p:grpSpPr>
            <a:xfrm>
              <a:off x="52" y="4309200"/>
              <a:ext cx="231622" cy="834300"/>
              <a:chOff x="2688737" y="4301380"/>
              <a:chExt cx="231900" cy="834300"/>
            </a:xfrm>
          </p:grpSpPr>
          <p:sp>
            <p:nvSpPr>
              <p:cNvPr id="144" name="Google Shape;144;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 name="Google Shape;148;p11"/>
            <p:cNvGrpSpPr/>
            <p:nvPr/>
          </p:nvGrpSpPr>
          <p:grpSpPr>
            <a:xfrm>
              <a:off x="371406" y="4099200"/>
              <a:ext cx="231622" cy="1044300"/>
              <a:chOff x="2688737" y="4091380"/>
              <a:chExt cx="231900" cy="1044300"/>
            </a:xfrm>
          </p:grpSpPr>
          <p:sp>
            <p:nvSpPr>
              <p:cNvPr id="149" name="Google Shape;149;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flipH="1">
                <a:off x="2688737" y="4091380"/>
                <a:ext cx="2319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 name="Google Shape;154;p11"/>
            <p:cNvGrpSpPr/>
            <p:nvPr/>
          </p:nvGrpSpPr>
          <p:grpSpPr>
            <a:xfrm>
              <a:off x="742761" y="4309200"/>
              <a:ext cx="231622" cy="834300"/>
              <a:chOff x="2688737" y="4301380"/>
              <a:chExt cx="231900" cy="834300"/>
            </a:xfrm>
          </p:grpSpPr>
          <p:sp>
            <p:nvSpPr>
              <p:cNvPr id="155" name="Google Shape;155;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 name="Google Shape;159;p11"/>
            <p:cNvGrpSpPr/>
            <p:nvPr/>
          </p:nvGrpSpPr>
          <p:grpSpPr>
            <a:xfrm>
              <a:off x="1114115" y="4518900"/>
              <a:ext cx="231622" cy="624600"/>
              <a:chOff x="2688737" y="4511080"/>
              <a:chExt cx="231900" cy="624600"/>
            </a:xfrm>
          </p:grpSpPr>
          <p:sp>
            <p:nvSpPr>
              <p:cNvPr id="160" name="Google Shape;160;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 name="Google Shape;163;p11"/>
            <p:cNvGrpSpPr/>
            <p:nvPr/>
          </p:nvGrpSpPr>
          <p:grpSpPr>
            <a:xfrm>
              <a:off x="1856753" y="4099200"/>
              <a:ext cx="231600" cy="1044300"/>
              <a:chOff x="1856753" y="4099200"/>
              <a:chExt cx="231600" cy="1044300"/>
            </a:xfrm>
          </p:grpSpPr>
          <p:sp>
            <p:nvSpPr>
              <p:cNvPr id="164" name="Google Shape;164;p11"/>
              <p:cNvSpPr/>
              <p:nvPr/>
            </p:nvSpPr>
            <p:spPr>
              <a:xfrm flipH="1">
                <a:off x="185675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1"/>
              <p:cNvSpPr/>
              <p:nvPr/>
            </p:nvSpPr>
            <p:spPr>
              <a:xfrm flipH="1">
                <a:off x="185675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1"/>
              <p:cNvSpPr/>
              <p:nvPr/>
            </p:nvSpPr>
            <p:spPr>
              <a:xfrm flipH="1">
                <a:off x="185675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1"/>
              <p:cNvSpPr/>
              <p:nvPr/>
            </p:nvSpPr>
            <p:spPr>
              <a:xfrm flipH="1">
                <a:off x="1856753"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1"/>
              <p:cNvSpPr/>
              <p:nvPr/>
            </p:nvSpPr>
            <p:spPr>
              <a:xfrm flipH="1">
                <a:off x="185675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 name="Google Shape;169;p11"/>
            <p:cNvGrpSpPr/>
            <p:nvPr/>
          </p:nvGrpSpPr>
          <p:grpSpPr>
            <a:xfrm>
              <a:off x="2228107" y="4309200"/>
              <a:ext cx="231600" cy="834300"/>
              <a:chOff x="2228107" y="4309200"/>
              <a:chExt cx="231600" cy="834300"/>
            </a:xfrm>
          </p:grpSpPr>
          <p:sp>
            <p:nvSpPr>
              <p:cNvPr id="170" name="Google Shape;170;p11"/>
              <p:cNvSpPr/>
              <p:nvPr/>
            </p:nvSpPr>
            <p:spPr>
              <a:xfrm flipH="1">
                <a:off x="222810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1"/>
              <p:cNvSpPr/>
              <p:nvPr/>
            </p:nvSpPr>
            <p:spPr>
              <a:xfrm flipH="1">
                <a:off x="2228107"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1"/>
              <p:cNvSpPr/>
              <p:nvPr/>
            </p:nvSpPr>
            <p:spPr>
              <a:xfrm flipH="1">
                <a:off x="222810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1"/>
              <p:cNvSpPr/>
              <p:nvPr/>
            </p:nvSpPr>
            <p:spPr>
              <a:xfrm flipH="1">
                <a:off x="222810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 name="Google Shape;174;p11"/>
            <p:cNvGrpSpPr/>
            <p:nvPr/>
          </p:nvGrpSpPr>
          <p:grpSpPr>
            <a:xfrm>
              <a:off x="2599462" y="4518900"/>
              <a:ext cx="231600" cy="624600"/>
              <a:chOff x="2599462" y="4518900"/>
              <a:chExt cx="231600" cy="624600"/>
            </a:xfrm>
          </p:grpSpPr>
          <p:sp>
            <p:nvSpPr>
              <p:cNvPr id="175" name="Google Shape;175;p11"/>
              <p:cNvSpPr/>
              <p:nvPr/>
            </p:nvSpPr>
            <p:spPr>
              <a:xfrm flipH="1">
                <a:off x="259946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1"/>
              <p:cNvSpPr/>
              <p:nvPr/>
            </p:nvSpPr>
            <p:spPr>
              <a:xfrm flipH="1">
                <a:off x="259946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1"/>
              <p:cNvSpPr/>
              <p:nvPr/>
            </p:nvSpPr>
            <p:spPr>
              <a:xfrm flipH="1">
                <a:off x="259946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 name="Google Shape;178;p11"/>
            <p:cNvGrpSpPr/>
            <p:nvPr/>
          </p:nvGrpSpPr>
          <p:grpSpPr>
            <a:xfrm>
              <a:off x="3342171" y="4099200"/>
              <a:ext cx="231600" cy="1044300"/>
              <a:chOff x="3342171" y="4099200"/>
              <a:chExt cx="231600" cy="1044300"/>
            </a:xfrm>
          </p:grpSpPr>
          <p:sp>
            <p:nvSpPr>
              <p:cNvPr id="179" name="Google Shape;179;p11"/>
              <p:cNvSpPr/>
              <p:nvPr/>
            </p:nvSpPr>
            <p:spPr>
              <a:xfrm flipH="1">
                <a:off x="334217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1"/>
              <p:cNvSpPr/>
              <p:nvPr/>
            </p:nvSpPr>
            <p:spPr>
              <a:xfrm flipH="1">
                <a:off x="334217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1"/>
              <p:cNvSpPr/>
              <p:nvPr/>
            </p:nvSpPr>
            <p:spPr>
              <a:xfrm flipH="1">
                <a:off x="334217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1"/>
              <p:cNvSpPr/>
              <p:nvPr/>
            </p:nvSpPr>
            <p:spPr>
              <a:xfrm flipH="1">
                <a:off x="3342171"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1"/>
              <p:cNvSpPr/>
              <p:nvPr/>
            </p:nvSpPr>
            <p:spPr>
              <a:xfrm flipH="1">
                <a:off x="334217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 name="Google Shape;184;p11"/>
            <p:cNvGrpSpPr/>
            <p:nvPr/>
          </p:nvGrpSpPr>
          <p:grpSpPr>
            <a:xfrm>
              <a:off x="3713525" y="4309200"/>
              <a:ext cx="231600" cy="834300"/>
              <a:chOff x="3713525" y="4309200"/>
              <a:chExt cx="231600" cy="834300"/>
            </a:xfrm>
          </p:grpSpPr>
          <p:sp>
            <p:nvSpPr>
              <p:cNvPr id="185" name="Google Shape;185;p11"/>
              <p:cNvSpPr/>
              <p:nvPr/>
            </p:nvSpPr>
            <p:spPr>
              <a:xfrm flipH="1">
                <a:off x="371352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1"/>
              <p:cNvSpPr/>
              <p:nvPr/>
            </p:nvSpPr>
            <p:spPr>
              <a:xfrm flipH="1">
                <a:off x="3713525"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1"/>
              <p:cNvSpPr/>
              <p:nvPr/>
            </p:nvSpPr>
            <p:spPr>
              <a:xfrm flipH="1">
                <a:off x="371352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1"/>
              <p:cNvSpPr/>
              <p:nvPr/>
            </p:nvSpPr>
            <p:spPr>
              <a:xfrm flipH="1">
                <a:off x="371352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 name="Google Shape;189;p11"/>
            <p:cNvGrpSpPr/>
            <p:nvPr/>
          </p:nvGrpSpPr>
          <p:grpSpPr>
            <a:xfrm>
              <a:off x="1485398" y="4309200"/>
              <a:ext cx="231600" cy="834300"/>
              <a:chOff x="1485398" y="4309200"/>
              <a:chExt cx="231600" cy="834300"/>
            </a:xfrm>
          </p:grpSpPr>
          <p:sp>
            <p:nvSpPr>
              <p:cNvPr id="190" name="Google Shape;190;p11"/>
              <p:cNvSpPr/>
              <p:nvPr/>
            </p:nvSpPr>
            <p:spPr>
              <a:xfrm flipH="1">
                <a:off x="148539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1"/>
              <p:cNvSpPr/>
              <p:nvPr/>
            </p:nvSpPr>
            <p:spPr>
              <a:xfrm flipH="1">
                <a:off x="148539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1"/>
              <p:cNvSpPr/>
              <p:nvPr/>
            </p:nvSpPr>
            <p:spPr>
              <a:xfrm flipH="1">
                <a:off x="148539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1"/>
              <p:cNvSpPr/>
              <p:nvPr/>
            </p:nvSpPr>
            <p:spPr>
              <a:xfrm flipH="1">
                <a:off x="148539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 name="Google Shape;194;p11"/>
            <p:cNvGrpSpPr/>
            <p:nvPr/>
          </p:nvGrpSpPr>
          <p:grpSpPr>
            <a:xfrm>
              <a:off x="4084879" y="4518900"/>
              <a:ext cx="231600" cy="624600"/>
              <a:chOff x="4084879" y="4518900"/>
              <a:chExt cx="231600" cy="624600"/>
            </a:xfrm>
          </p:grpSpPr>
          <p:sp>
            <p:nvSpPr>
              <p:cNvPr id="195" name="Google Shape;195;p11"/>
              <p:cNvSpPr/>
              <p:nvPr/>
            </p:nvSpPr>
            <p:spPr>
              <a:xfrm flipH="1">
                <a:off x="40848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1"/>
              <p:cNvSpPr/>
              <p:nvPr/>
            </p:nvSpPr>
            <p:spPr>
              <a:xfrm flipH="1">
                <a:off x="40848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1"/>
              <p:cNvSpPr/>
              <p:nvPr/>
            </p:nvSpPr>
            <p:spPr>
              <a:xfrm flipH="1">
                <a:off x="40848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 name="Google Shape;198;p11"/>
            <p:cNvGrpSpPr/>
            <p:nvPr/>
          </p:nvGrpSpPr>
          <p:grpSpPr>
            <a:xfrm>
              <a:off x="2970816" y="4309200"/>
              <a:ext cx="231600" cy="834300"/>
              <a:chOff x="2970816" y="4309200"/>
              <a:chExt cx="231600" cy="834300"/>
            </a:xfrm>
          </p:grpSpPr>
          <p:sp>
            <p:nvSpPr>
              <p:cNvPr id="199" name="Google Shape;199;p11"/>
              <p:cNvSpPr/>
              <p:nvPr/>
            </p:nvSpPr>
            <p:spPr>
              <a:xfrm flipH="1">
                <a:off x="297081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1"/>
              <p:cNvSpPr/>
              <p:nvPr/>
            </p:nvSpPr>
            <p:spPr>
              <a:xfrm flipH="1">
                <a:off x="297081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1"/>
              <p:cNvSpPr/>
              <p:nvPr/>
            </p:nvSpPr>
            <p:spPr>
              <a:xfrm flipH="1">
                <a:off x="297081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1"/>
              <p:cNvSpPr/>
              <p:nvPr/>
            </p:nvSpPr>
            <p:spPr>
              <a:xfrm flipH="1">
                <a:off x="297081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 name="Google Shape;203;p11"/>
            <p:cNvGrpSpPr/>
            <p:nvPr/>
          </p:nvGrpSpPr>
          <p:grpSpPr>
            <a:xfrm>
              <a:off x="4456234" y="4309200"/>
              <a:ext cx="231600" cy="834300"/>
              <a:chOff x="4456234" y="4309200"/>
              <a:chExt cx="231600" cy="834300"/>
            </a:xfrm>
          </p:grpSpPr>
          <p:sp>
            <p:nvSpPr>
              <p:cNvPr id="204" name="Google Shape;204;p11"/>
              <p:cNvSpPr/>
              <p:nvPr/>
            </p:nvSpPr>
            <p:spPr>
              <a:xfrm flipH="1">
                <a:off x="445623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1"/>
              <p:cNvSpPr/>
              <p:nvPr/>
            </p:nvSpPr>
            <p:spPr>
              <a:xfrm flipH="1">
                <a:off x="445623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1"/>
              <p:cNvSpPr/>
              <p:nvPr/>
            </p:nvSpPr>
            <p:spPr>
              <a:xfrm flipH="1">
                <a:off x="445623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1"/>
              <p:cNvSpPr/>
              <p:nvPr/>
            </p:nvSpPr>
            <p:spPr>
              <a:xfrm flipH="1">
                <a:off x="445623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 name="Google Shape;208;p11"/>
            <p:cNvGrpSpPr/>
            <p:nvPr/>
          </p:nvGrpSpPr>
          <p:grpSpPr>
            <a:xfrm>
              <a:off x="4827588" y="4099200"/>
              <a:ext cx="231600" cy="1044300"/>
              <a:chOff x="4827588" y="4099200"/>
              <a:chExt cx="231600" cy="1044300"/>
            </a:xfrm>
          </p:grpSpPr>
          <p:sp>
            <p:nvSpPr>
              <p:cNvPr id="209" name="Google Shape;209;p11"/>
              <p:cNvSpPr/>
              <p:nvPr/>
            </p:nvSpPr>
            <p:spPr>
              <a:xfrm flipH="1">
                <a:off x="48275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1"/>
              <p:cNvSpPr/>
              <p:nvPr/>
            </p:nvSpPr>
            <p:spPr>
              <a:xfrm flipH="1">
                <a:off x="48275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1"/>
              <p:cNvSpPr/>
              <p:nvPr/>
            </p:nvSpPr>
            <p:spPr>
              <a:xfrm flipH="1">
                <a:off x="48275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1"/>
              <p:cNvSpPr/>
              <p:nvPr/>
            </p:nvSpPr>
            <p:spPr>
              <a:xfrm flipH="1">
                <a:off x="4827588"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1"/>
              <p:cNvSpPr/>
              <p:nvPr/>
            </p:nvSpPr>
            <p:spPr>
              <a:xfrm flipH="1">
                <a:off x="48275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4" name="Google Shape;214;p11"/>
            <p:cNvGrpSpPr/>
            <p:nvPr/>
          </p:nvGrpSpPr>
          <p:grpSpPr>
            <a:xfrm>
              <a:off x="5198943" y="4309200"/>
              <a:ext cx="231600" cy="834300"/>
              <a:chOff x="5198943" y="4309200"/>
              <a:chExt cx="231600" cy="834300"/>
            </a:xfrm>
          </p:grpSpPr>
          <p:sp>
            <p:nvSpPr>
              <p:cNvPr id="215" name="Google Shape;215;p11"/>
              <p:cNvSpPr/>
              <p:nvPr/>
            </p:nvSpPr>
            <p:spPr>
              <a:xfrm flipH="1">
                <a:off x="519894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1"/>
              <p:cNvSpPr/>
              <p:nvPr/>
            </p:nvSpPr>
            <p:spPr>
              <a:xfrm flipH="1">
                <a:off x="519894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1"/>
              <p:cNvSpPr/>
              <p:nvPr/>
            </p:nvSpPr>
            <p:spPr>
              <a:xfrm flipH="1">
                <a:off x="519894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1"/>
              <p:cNvSpPr/>
              <p:nvPr/>
            </p:nvSpPr>
            <p:spPr>
              <a:xfrm flipH="1">
                <a:off x="519894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 name="Google Shape;219;p11"/>
            <p:cNvGrpSpPr/>
            <p:nvPr/>
          </p:nvGrpSpPr>
          <p:grpSpPr>
            <a:xfrm>
              <a:off x="5570297" y="4518900"/>
              <a:ext cx="231600" cy="624600"/>
              <a:chOff x="5570297" y="4518900"/>
              <a:chExt cx="231600" cy="624600"/>
            </a:xfrm>
          </p:grpSpPr>
          <p:sp>
            <p:nvSpPr>
              <p:cNvPr id="220" name="Google Shape;220;p11"/>
              <p:cNvSpPr/>
              <p:nvPr/>
            </p:nvSpPr>
            <p:spPr>
              <a:xfrm flipH="1">
                <a:off x="557029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1"/>
              <p:cNvSpPr/>
              <p:nvPr/>
            </p:nvSpPr>
            <p:spPr>
              <a:xfrm flipH="1">
                <a:off x="557029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1"/>
              <p:cNvSpPr/>
              <p:nvPr/>
            </p:nvSpPr>
            <p:spPr>
              <a:xfrm flipH="1">
                <a:off x="557029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 name="Google Shape;223;p11"/>
            <p:cNvGrpSpPr/>
            <p:nvPr/>
          </p:nvGrpSpPr>
          <p:grpSpPr>
            <a:xfrm>
              <a:off x="5941652" y="4309200"/>
              <a:ext cx="231600" cy="834300"/>
              <a:chOff x="5941652" y="4309200"/>
              <a:chExt cx="231600" cy="834300"/>
            </a:xfrm>
          </p:grpSpPr>
          <p:sp>
            <p:nvSpPr>
              <p:cNvPr id="224" name="Google Shape;224;p11"/>
              <p:cNvSpPr/>
              <p:nvPr/>
            </p:nvSpPr>
            <p:spPr>
              <a:xfrm flipH="1">
                <a:off x="594165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1"/>
              <p:cNvSpPr/>
              <p:nvPr/>
            </p:nvSpPr>
            <p:spPr>
              <a:xfrm flipH="1">
                <a:off x="5941652"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1"/>
              <p:cNvSpPr/>
              <p:nvPr/>
            </p:nvSpPr>
            <p:spPr>
              <a:xfrm flipH="1">
                <a:off x="594165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1"/>
              <p:cNvSpPr/>
              <p:nvPr/>
            </p:nvSpPr>
            <p:spPr>
              <a:xfrm flipH="1">
                <a:off x="594165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 name="Google Shape;228;p11"/>
            <p:cNvGrpSpPr/>
            <p:nvPr/>
          </p:nvGrpSpPr>
          <p:grpSpPr>
            <a:xfrm>
              <a:off x="6313006" y="4099200"/>
              <a:ext cx="231600" cy="1044300"/>
              <a:chOff x="6313006" y="4099200"/>
              <a:chExt cx="231600" cy="1044300"/>
            </a:xfrm>
          </p:grpSpPr>
          <p:sp>
            <p:nvSpPr>
              <p:cNvPr id="229" name="Google Shape;229;p11"/>
              <p:cNvSpPr/>
              <p:nvPr/>
            </p:nvSpPr>
            <p:spPr>
              <a:xfrm flipH="1">
                <a:off x="631300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1"/>
              <p:cNvSpPr/>
              <p:nvPr/>
            </p:nvSpPr>
            <p:spPr>
              <a:xfrm flipH="1">
                <a:off x="631300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1"/>
              <p:cNvSpPr/>
              <p:nvPr/>
            </p:nvSpPr>
            <p:spPr>
              <a:xfrm flipH="1">
                <a:off x="631300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1"/>
              <p:cNvSpPr/>
              <p:nvPr/>
            </p:nvSpPr>
            <p:spPr>
              <a:xfrm flipH="1">
                <a:off x="6313006"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1"/>
              <p:cNvSpPr/>
              <p:nvPr/>
            </p:nvSpPr>
            <p:spPr>
              <a:xfrm flipH="1">
                <a:off x="631300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4" name="Google Shape;234;p11"/>
            <p:cNvGrpSpPr/>
            <p:nvPr/>
          </p:nvGrpSpPr>
          <p:grpSpPr>
            <a:xfrm>
              <a:off x="6684361" y="4309200"/>
              <a:ext cx="231600" cy="834300"/>
              <a:chOff x="6684361" y="4309200"/>
              <a:chExt cx="231600" cy="834300"/>
            </a:xfrm>
          </p:grpSpPr>
          <p:sp>
            <p:nvSpPr>
              <p:cNvPr id="235" name="Google Shape;235;p11"/>
              <p:cNvSpPr/>
              <p:nvPr/>
            </p:nvSpPr>
            <p:spPr>
              <a:xfrm flipH="1">
                <a:off x="668436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1"/>
              <p:cNvSpPr/>
              <p:nvPr/>
            </p:nvSpPr>
            <p:spPr>
              <a:xfrm flipH="1">
                <a:off x="668436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1"/>
              <p:cNvSpPr/>
              <p:nvPr/>
            </p:nvSpPr>
            <p:spPr>
              <a:xfrm flipH="1">
                <a:off x="668436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1"/>
              <p:cNvSpPr/>
              <p:nvPr/>
            </p:nvSpPr>
            <p:spPr>
              <a:xfrm flipH="1">
                <a:off x="668436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9" name="Google Shape;239;p11"/>
            <p:cNvGrpSpPr/>
            <p:nvPr/>
          </p:nvGrpSpPr>
          <p:grpSpPr>
            <a:xfrm>
              <a:off x="7055715" y="4518900"/>
              <a:ext cx="231600" cy="624600"/>
              <a:chOff x="7055715" y="4518900"/>
              <a:chExt cx="231600" cy="624600"/>
            </a:xfrm>
          </p:grpSpPr>
          <p:sp>
            <p:nvSpPr>
              <p:cNvPr id="240" name="Google Shape;240;p11"/>
              <p:cNvSpPr/>
              <p:nvPr/>
            </p:nvSpPr>
            <p:spPr>
              <a:xfrm flipH="1">
                <a:off x="705571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1"/>
              <p:cNvSpPr/>
              <p:nvPr/>
            </p:nvSpPr>
            <p:spPr>
              <a:xfrm flipH="1">
                <a:off x="705571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1"/>
              <p:cNvSpPr/>
              <p:nvPr/>
            </p:nvSpPr>
            <p:spPr>
              <a:xfrm flipH="1">
                <a:off x="705571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 name="Google Shape;243;p11"/>
            <p:cNvGrpSpPr/>
            <p:nvPr/>
          </p:nvGrpSpPr>
          <p:grpSpPr>
            <a:xfrm>
              <a:off x="7798424" y="4099200"/>
              <a:ext cx="231600" cy="1044300"/>
              <a:chOff x="7798424" y="4099200"/>
              <a:chExt cx="231600" cy="1044300"/>
            </a:xfrm>
          </p:grpSpPr>
          <p:sp>
            <p:nvSpPr>
              <p:cNvPr id="244" name="Google Shape;244;p11"/>
              <p:cNvSpPr/>
              <p:nvPr/>
            </p:nvSpPr>
            <p:spPr>
              <a:xfrm flipH="1">
                <a:off x="779842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1"/>
              <p:cNvSpPr/>
              <p:nvPr/>
            </p:nvSpPr>
            <p:spPr>
              <a:xfrm flipH="1">
                <a:off x="779842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1"/>
              <p:cNvSpPr/>
              <p:nvPr/>
            </p:nvSpPr>
            <p:spPr>
              <a:xfrm flipH="1">
                <a:off x="779842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1"/>
              <p:cNvSpPr/>
              <p:nvPr/>
            </p:nvSpPr>
            <p:spPr>
              <a:xfrm flipH="1">
                <a:off x="7798424"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1"/>
              <p:cNvSpPr/>
              <p:nvPr/>
            </p:nvSpPr>
            <p:spPr>
              <a:xfrm flipH="1">
                <a:off x="779842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9" name="Google Shape;249;p11"/>
            <p:cNvGrpSpPr/>
            <p:nvPr/>
          </p:nvGrpSpPr>
          <p:grpSpPr>
            <a:xfrm>
              <a:off x="8169779" y="4309200"/>
              <a:ext cx="231600" cy="834300"/>
              <a:chOff x="8169779" y="4309200"/>
              <a:chExt cx="231600" cy="834300"/>
            </a:xfrm>
          </p:grpSpPr>
          <p:sp>
            <p:nvSpPr>
              <p:cNvPr id="250" name="Google Shape;250;p11"/>
              <p:cNvSpPr/>
              <p:nvPr/>
            </p:nvSpPr>
            <p:spPr>
              <a:xfrm flipH="1">
                <a:off x="81697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1"/>
              <p:cNvSpPr/>
              <p:nvPr/>
            </p:nvSpPr>
            <p:spPr>
              <a:xfrm flipH="1">
                <a:off x="8169779"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1"/>
              <p:cNvSpPr/>
              <p:nvPr/>
            </p:nvSpPr>
            <p:spPr>
              <a:xfrm flipH="1">
                <a:off x="81697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1"/>
              <p:cNvSpPr/>
              <p:nvPr/>
            </p:nvSpPr>
            <p:spPr>
              <a:xfrm flipH="1">
                <a:off x="81697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4" name="Google Shape;254;p11"/>
            <p:cNvGrpSpPr/>
            <p:nvPr/>
          </p:nvGrpSpPr>
          <p:grpSpPr>
            <a:xfrm>
              <a:off x="7427070" y="4309200"/>
              <a:ext cx="231600" cy="834300"/>
              <a:chOff x="7427070" y="4309200"/>
              <a:chExt cx="231600" cy="834300"/>
            </a:xfrm>
          </p:grpSpPr>
          <p:sp>
            <p:nvSpPr>
              <p:cNvPr id="255" name="Google Shape;255;p11"/>
              <p:cNvSpPr/>
              <p:nvPr/>
            </p:nvSpPr>
            <p:spPr>
              <a:xfrm flipH="1">
                <a:off x="7427070"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1"/>
              <p:cNvSpPr/>
              <p:nvPr/>
            </p:nvSpPr>
            <p:spPr>
              <a:xfrm flipH="1">
                <a:off x="7427070"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1"/>
              <p:cNvSpPr/>
              <p:nvPr/>
            </p:nvSpPr>
            <p:spPr>
              <a:xfrm flipH="1">
                <a:off x="7427070"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1"/>
              <p:cNvSpPr/>
              <p:nvPr/>
            </p:nvSpPr>
            <p:spPr>
              <a:xfrm flipH="1">
                <a:off x="7427070"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9" name="Google Shape;259;p11"/>
            <p:cNvGrpSpPr/>
            <p:nvPr/>
          </p:nvGrpSpPr>
          <p:grpSpPr>
            <a:xfrm>
              <a:off x="8541133" y="4518900"/>
              <a:ext cx="231600" cy="624600"/>
              <a:chOff x="8541133" y="4518900"/>
              <a:chExt cx="231600" cy="624600"/>
            </a:xfrm>
          </p:grpSpPr>
          <p:sp>
            <p:nvSpPr>
              <p:cNvPr id="260" name="Google Shape;260;p11"/>
              <p:cNvSpPr/>
              <p:nvPr/>
            </p:nvSpPr>
            <p:spPr>
              <a:xfrm flipH="1">
                <a:off x="854113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1"/>
              <p:cNvSpPr/>
              <p:nvPr/>
            </p:nvSpPr>
            <p:spPr>
              <a:xfrm flipH="1">
                <a:off x="854113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1"/>
              <p:cNvSpPr/>
              <p:nvPr/>
            </p:nvSpPr>
            <p:spPr>
              <a:xfrm flipH="1">
                <a:off x="854113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3" name="Google Shape;263;p11"/>
            <p:cNvGrpSpPr/>
            <p:nvPr/>
          </p:nvGrpSpPr>
          <p:grpSpPr>
            <a:xfrm>
              <a:off x="8912488" y="4309200"/>
              <a:ext cx="231600" cy="834300"/>
              <a:chOff x="8912488" y="4309200"/>
              <a:chExt cx="231600" cy="834300"/>
            </a:xfrm>
          </p:grpSpPr>
          <p:sp>
            <p:nvSpPr>
              <p:cNvPr id="264" name="Google Shape;264;p11"/>
              <p:cNvSpPr/>
              <p:nvPr/>
            </p:nvSpPr>
            <p:spPr>
              <a:xfrm flipH="1">
                <a:off x="89124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1"/>
              <p:cNvSpPr/>
              <p:nvPr/>
            </p:nvSpPr>
            <p:spPr>
              <a:xfrm flipH="1">
                <a:off x="89124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1"/>
              <p:cNvSpPr/>
              <p:nvPr/>
            </p:nvSpPr>
            <p:spPr>
              <a:xfrm flipH="1">
                <a:off x="89124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1"/>
              <p:cNvSpPr/>
              <p:nvPr/>
            </p:nvSpPr>
            <p:spPr>
              <a:xfrm flipH="1">
                <a:off x="89124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68" name="Google Shape;268;p11"/>
          <p:cNvSpPr txBox="1"/>
          <p:nvPr>
            <p:ph hasCustomPrompt="1" type="title"/>
          </p:nvPr>
        </p:nvSpPr>
        <p:spPr>
          <a:xfrm>
            <a:off x="1388625" y="772725"/>
            <a:ext cx="6366900" cy="18633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8000"/>
              <a:buNone/>
              <a:defRPr sz="8000">
                <a:solidFill>
                  <a:schemeClr val="lt1"/>
                </a:solidFill>
              </a:defRPr>
            </a:lvl1pPr>
            <a:lvl2pPr lvl="1" algn="ctr">
              <a:spcBef>
                <a:spcPts val="0"/>
              </a:spcBef>
              <a:spcAft>
                <a:spcPts val="0"/>
              </a:spcAft>
              <a:buClr>
                <a:schemeClr val="lt1"/>
              </a:buClr>
              <a:buSzPts val="8000"/>
              <a:buNone/>
              <a:defRPr sz="8000">
                <a:solidFill>
                  <a:schemeClr val="lt1"/>
                </a:solidFill>
              </a:defRPr>
            </a:lvl2pPr>
            <a:lvl3pPr lvl="2" algn="ctr">
              <a:spcBef>
                <a:spcPts val="0"/>
              </a:spcBef>
              <a:spcAft>
                <a:spcPts val="0"/>
              </a:spcAft>
              <a:buClr>
                <a:schemeClr val="lt1"/>
              </a:buClr>
              <a:buSzPts val="8000"/>
              <a:buNone/>
              <a:defRPr sz="8000">
                <a:solidFill>
                  <a:schemeClr val="lt1"/>
                </a:solidFill>
              </a:defRPr>
            </a:lvl3pPr>
            <a:lvl4pPr lvl="3" algn="ctr">
              <a:spcBef>
                <a:spcPts val="0"/>
              </a:spcBef>
              <a:spcAft>
                <a:spcPts val="0"/>
              </a:spcAft>
              <a:buClr>
                <a:schemeClr val="lt1"/>
              </a:buClr>
              <a:buSzPts val="8000"/>
              <a:buNone/>
              <a:defRPr sz="8000">
                <a:solidFill>
                  <a:schemeClr val="lt1"/>
                </a:solidFill>
              </a:defRPr>
            </a:lvl4pPr>
            <a:lvl5pPr lvl="4" algn="ctr">
              <a:spcBef>
                <a:spcPts val="0"/>
              </a:spcBef>
              <a:spcAft>
                <a:spcPts val="0"/>
              </a:spcAft>
              <a:buClr>
                <a:schemeClr val="lt1"/>
              </a:buClr>
              <a:buSzPts val="8000"/>
              <a:buNone/>
              <a:defRPr sz="8000">
                <a:solidFill>
                  <a:schemeClr val="lt1"/>
                </a:solidFill>
              </a:defRPr>
            </a:lvl5pPr>
            <a:lvl6pPr lvl="5" algn="ctr">
              <a:spcBef>
                <a:spcPts val="0"/>
              </a:spcBef>
              <a:spcAft>
                <a:spcPts val="0"/>
              </a:spcAft>
              <a:buClr>
                <a:schemeClr val="lt1"/>
              </a:buClr>
              <a:buSzPts val="8000"/>
              <a:buNone/>
              <a:defRPr sz="8000">
                <a:solidFill>
                  <a:schemeClr val="lt1"/>
                </a:solidFill>
              </a:defRPr>
            </a:lvl6pPr>
            <a:lvl7pPr lvl="6" algn="ctr">
              <a:spcBef>
                <a:spcPts val="0"/>
              </a:spcBef>
              <a:spcAft>
                <a:spcPts val="0"/>
              </a:spcAft>
              <a:buClr>
                <a:schemeClr val="lt1"/>
              </a:buClr>
              <a:buSzPts val="8000"/>
              <a:buNone/>
              <a:defRPr sz="8000">
                <a:solidFill>
                  <a:schemeClr val="lt1"/>
                </a:solidFill>
              </a:defRPr>
            </a:lvl7pPr>
            <a:lvl8pPr lvl="7" algn="ctr">
              <a:spcBef>
                <a:spcPts val="0"/>
              </a:spcBef>
              <a:spcAft>
                <a:spcPts val="0"/>
              </a:spcAft>
              <a:buClr>
                <a:schemeClr val="lt1"/>
              </a:buClr>
              <a:buSzPts val="8000"/>
              <a:buNone/>
              <a:defRPr sz="8000">
                <a:solidFill>
                  <a:schemeClr val="lt1"/>
                </a:solidFill>
              </a:defRPr>
            </a:lvl8pPr>
            <a:lvl9pPr lvl="8" algn="ctr">
              <a:spcBef>
                <a:spcPts val="0"/>
              </a:spcBef>
              <a:spcAft>
                <a:spcPts val="0"/>
              </a:spcAft>
              <a:buClr>
                <a:schemeClr val="lt1"/>
              </a:buClr>
              <a:buSzPts val="8000"/>
              <a:buNone/>
              <a:defRPr sz="8000">
                <a:solidFill>
                  <a:schemeClr val="lt1"/>
                </a:solidFill>
              </a:defRPr>
            </a:lvl9pPr>
          </a:lstStyle>
          <a:p>
            <a:r>
              <a:t>xx%</a:t>
            </a:r>
          </a:p>
        </p:txBody>
      </p:sp>
      <p:sp>
        <p:nvSpPr>
          <p:cNvPr id="269" name="Google Shape;269;p11"/>
          <p:cNvSpPr txBox="1"/>
          <p:nvPr>
            <p:ph idx="1" type="body"/>
          </p:nvPr>
        </p:nvSpPr>
        <p:spPr>
          <a:xfrm>
            <a:off x="1388625" y="2712300"/>
            <a:ext cx="6366900" cy="1111200"/>
          </a:xfrm>
          <a:prstGeom prst="rect">
            <a:avLst/>
          </a:prstGeom>
        </p:spPr>
        <p:txBody>
          <a:bodyPr anchorCtr="0" anchor="t" bIns="91425" lIns="91425" spcFirstLastPara="1" rIns="91425" wrap="square" tIns="91425">
            <a:noAutofit/>
          </a:bodyPr>
          <a:lstStyle>
            <a:lvl1pPr indent="-311150" lvl="0" marL="457200" algn="ctr">
              <a:spcBef>
                <a:spcPts val="0"/>
              </a:spcBef>
              <a:spcAft>
                <a:spcPts val="0"/>
              </a:spcAft>
              <a:buClr>
                <a:schemeClr val="lt1"/>
              </a:buClr>
              <a:buSzPts val="1300"/>
              <a:buChar char="●"/>
              <a:defRPr>
                <a:solidFill>
                  <a:schemeClr val="lt1"/>
                </a:solidFill>
              </a:defRPr>
            </a:lvl1pPr>
            <a:lvl2pPr indent="-298450" lvl="1" marL="914400" algn="ctr">
              <a:spcBef>
                <a:spcPts val="1600"/>
              </a:spcBef>
              <a:spcAft>
                <a:spcPts val="0"/>
              </a:spcAft>
              <a:buClr>
                <a:schemeClr val="lt1"/>
              </a:buClr>
              <a:buSzPts val="1100"/>
              <a:buChar char="○"/>
              <a:defRPr>
                <a:solidFill>
                  <a:schemeClr val="lt1"/>
                </a:solidFill>
              </a:defRPr>
            </a:lvl2pPr>
            <a:lvl3pPr indent="-298450" lvl="2" marL="1371600" algn="ctr">
              <a:spcBef>
                <a:spcPts val="1600"/>
              </a:spcBef>
              <a:spcAft>
                <a:spcPts val="0"/>
              </a:spcAft>
              <a:buClr>
                <a:schemeClr val="lt1"/>
              </a:buClr>
              <a:buSzPts val="1100"/>
              <a:buChar char="■"/>
              <a:defRPr>
                <a:solidFill>
                  <a:schemeClr val="lt1"/>
                </a:solidFill>
              </a:defRPr>
            </a:lvl3pPr>
            <a:lvl4pPr indent="-298450" lvl="3" marL="1828800" algn="ctr">
              <a:spcBef>
                <a:spcPts val="1600"/>
              </a:spcBef>
              <a:spcAft>
                <a:spcPts val="0"/>
              </a:spcAft>
              <a:buClr>
                <a:schemeClr val="lt1"/>
              </a:buClr>
              <a:buSzPts val="1100"/>
              <a:buChar char="●"/>
              <a:defRPr>
                <a:solidFill>
                  <a:schemeClr val="lt1"/>
                </a:solidFill>
              </a:defRPr>
            </a:lvl4pPr>
            <a:lvl5pPr indent="-298450" lvl="4" marL="2286000" algn="ctr">
              <a:spcBef>
                <a:spcPts val="1600"/>
              </a:spcBef>
              <a:spcAft>
                <a:spcPts val="0"/>
              </a:spcAft>
              <a:buClr>
                <a:schemeClr val="lt1"/>
              </a:buClr>
              <a:buSzPts val="1100"/>
              <a:buChar char="○"/>
              <a:defRPr>
                <a:solidFill>
                  <a:schemeClr val="lt1"/>
                </a:solidFill>
              </a:defRPr>
            </a:lvl5pPr>
            <a:lvl6pPr indent="-298450" lvl="5" marL="2743200" algn="ctr">
              <a:spcBef>
                <a:spcPts val="1600"/>
              </a:spcBef>
              <a:spcAft>
                <a:spcPts val="0"/>
              </a:spcAft>
              <a:buClr>
                <a:schemeClr val="lt1"/>
              </a:buClr>
              <a:buSzPts val="1100"/>
              <a:buChar char="■"/>
              <a:defRPr>
                <a:solidFill>
                  <a:schemeClr val="lt1"/>
                </a:solidFill>
              </a:defRPr>
            </a:lvl6pPr>
            <a:lvl7pPr indent="-298450" lvl="6" marL="3200400" algn="ctr">
              <a:spcBef>
                <a:spcPts val="1600"/>
              </a:spcBef>
              <a:spcAft>
                <a:spcPts val="0"/>
              </a:spcAft>
              <a:buClr>
                <a:schemeClr val="lt1"/>
              </a:buClr>
              <a:buSzPts val="1100"/>
              <a:buChar char="●"/>
              <a:defRPr>
                <a:solidFill>
                  <a:schemeClr val="lt1"/>
                </a:solidFill>
              </a:defRPr>
            </a:lvl7pPr>
            <a:lvl8pPr indent="-298450" lvl="7" marL="3657600" algn="ctr">
              <a:spcBef>
                <a:spcPts val="1600"/>
              </a:spcBef>
              <a:spcAft>
                <a:spcPts val="0"/>
              </a:spcAft>
              <a:buClr>
                <a:schemeClr val="lt1"/>
              </a:buClr>
              <a:buSzPts val="1100"/>
              <a:buChar char="○"/>
              <a:defRPr>
                <a:solidFill>
                  <a:schemeClr val="lt1"/>
                </a:solidFill>
              </a:defRPr>
            </a:lvl8pPr>
            <a:lvl9pPr indent="-298450" lvl="8" marL="4114800" algn="ctr">
              <a:spcBef>
                <a:spcPts val="1600"/>
              </a:spcBef>
              <a:spcAft>
                <a:spcPts val="1600"/>
              </a:spcAft>
              <a:buClr>
                <a:schemeClr val="lt1"/>
              </a:buClr>
              <a:buSzPts val="1100"/>
              <a:buChar char="■"/>
              <a:defRPr>
                <a:solidFill>
                  <a:schemeClr val="lt1"/>
                </a:solidFill>
              </a:defRPr>
            </a:lvl9pPr>
          </a:lstStyle>
          <a:p/>
        </p:txBody>
      </p:sp>
      <p:sp>
        <p:nvSpPr>
          <p:cNvPr id="270" name="Google Shape;270;p11"/>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271" name="Shape 271"/>
        <p:cNvGrpSpPr/>
        <p:nvPr/>
      </p:nvGrpSpPr>
      <p:grpSpPr>
        <a:xfrm>
          <a:off x="0" y="0"/>
          <a:ext cx="0" cy="0"/>
          <a:chOff x="0" y="0"/>
          <a:chExt cx="0" cy="0"/>
        </a:xfrm>
      </p:grpSpPr>
      <p:sp>
        <p:nvSpPr>
          <p:cNvPr id="272" name="Google Shape;272;p12"/>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49" name="Shape 49"/>
        <p:cNvGrpSpPr/>
        <p:nvPr/>
      </p:nvGrpSpPr>
      <p:grpSpPr>
        <a:xfrm>
          <a:off x="0" y="0"/>
          <a:ext cx="0" cy="0"/>
          <a:chOff x="0" y="0"/>
          <a:chExt cx="0" cy="0"/>
        </a:xfrm>
      </p:grpSpPr>
      <p:grpSp>
        <p:nvGrpSpPr>
          <p:cNvPr id="50" name="Google Shape;50;p3"/>
          <p:cNvGrpSpPr/>
          <p:nvPr/>
        </p:nvGrpSpPr>
        <p:grpSpPr>
          <a:xfrm>
            <a:off x="146769" y="3406"/>
            <a:ext cx="1233215" cy="1384535"/>
            <a:chOff x="146769" y="3406"/>
            <a:chExt cx="1233215" cy="1384535"/>
          </a:xfrm>
        </p:grpSpPr>
        <p:grpSp>
          <p:nvGrpSpPr>
            <p:cNvPr id="51" name="Google Shape;51;p3"/>
            <p:cNvGrpSpPr/>
            <p:nvPr/>
          </p:nvGrpSpPr>
          <p:grpSpPr>
            <a:xfrm>
              <a:off x="1063183" y="3406"/>
              <a:ext cx="316800" cy="688513"/>
              <a:chOff x="1063183" y="3406"/>
              <a:chExt cx="316800" cy="688513"/>
            </a:xfrm>
          </p:grpSpPr>
          <p:sp>
            <p:nvSpPr>
              <p:cNvPr id="52" name="Google Shape;52;p3"/>
              <p:cNvSpPr/>
              <p:nvPr/>
            </p:nvSpPr>
            <p:spPr>
              <a:xfrm rot="10800000">
                <a:off x="1063183"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3"/>
              <p:cNvSpPr/>
              <p:nvPr/>
            </p:nvSpPr>
            <p:spPr>
              <a:xfrm rot="10800000">
                <a:off x="1063183"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 name="Google Shape;54;p3"/>
            <p:cNvGrpSpPr/>
            <p:nvPr/>
          </p:nvGrpSpPr>
          <p:grpSpPr>
            <a:xfrm>
              <a:off x="604976" y="3406"/>
              <a:ext cx="316800" cy="1036524"/>
              <a:chOff x="604976" y="3406"/>
              <a:chExt cx="316800" cy="1036524"/>
            </a:xfrm>
          </p:grpSpPr>
          <p:sp>
            <p:nvSpPr>
              <p:cNvPr id="55" name="Google Shape;55;p3"/>
              <p:cNvSpPr/>
              <p:nvPr/>
            </p:nvSpPr>
            <p:spPr>
              <a:xfrm rot="10800000">
                <a:off x="604976"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3"/>
              <p:cNvSpPr/>
              <p:nvPr/>
            </p:nvSpPr>
            <p:spPr>
              <a:xfrm rot="10800000">
                <a:off x="604976"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3"/>
              <p:cNvSpPr/>
              <p:nvPr/>
            </p:nvSpPr>
            <p:spPr>
              <a:xfrm rot="10800000">
                <a:off x="604976"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 name="Google Shape;58;p3"/>
            <p:cNvGrpSpPr/>
            <p:nvPr/>
          </p:nvGrpSpPr>
          <p:grpSpPr>
            <a:xfrm>
              <a:off x="146769" y="3406"/>
              <a:ext cx="316800" cy="1384535"/>
              <a:chOff x="146769" y="3406"/>
              <a:chExt cx="316800" cy="1384535"/>
            </a:xfrm>
          </p:grpSpPr>
          <p:sp>
            <p:nvSpPr>
              <p:cNvPr id="59" name="Google Shape;59;p3"/>
              <p:cNvSpPr/>
              <p:nvPr/>
            </p:nvSpPr>
            <p:spPr>
              <a:xfrm rot="10800000">
                <a:off x="146769"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3"/>
              <p:cNvSpPr/>
              <p:nvPr/>
            </p:nvSpPr>
            <p:spPr>
              <a:xfrm rot="10800000">
                <a:off x="146769" y="3441"/>
                <a:ext cx="316800" cy="1384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3"/>
              <p:cNvSpPr/>
              <p:nvPr/>
            </p:nvSpPr>
            <p:spPr>
              <a:xfrm rot="10800000">
                <a:off x="146769"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3"/>
              <p:cNvSpPr/>
              <p:nvPr/>
            </p:nvSpPr>
            <p:spPr>
              <a:xfrm rot="10800000">
                <a:off x="146769"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3" name="Google Shape;63;p3"/>
          <p:cNvGrpSpPr/>
          <p:nvPr/>
        </p:nvGrpSpPr>
        <p:grpSpPr>
          <a:xfrm>
            <a:off x="6775084" y="2904008"/>
            <a:ext cx="2186148" cy="2239500"/>
            <a:chOff x="6775084" y="2904008"/>
            <a:chExt cx="2186148" cy="2239500"/>
          </a:xfrm>
        </p:grpSpPr>
        <p:grpSp>
          <p:nvGrpSpPr>
            <p:cNvPr id="64" name="Google Shape;64;p3"/>
            <p:cNvGrpSpPr/>
            <p:nvPr/>
          </p:nvGrpSpPr>
          <p:grpSpPr>
            <a:xfrm>
              <a:off x="6775084" y="4253708"/>
              <a:ext cx="409500" cy="889800"/>
              <a:chOff x="6775084" y="4253708"/>
              <a:chExt cx="409500" cy="889800"/>
            </a:xfrm>
          </p:grpSpPr>
          <p:sp>
            <p:nvSpPr>
              <p:cNvPr id="65" name="Google Shape;65;p3"/>
              <p:cNvSpPr/>
              <p:nvPr/>
            </p:nvSpPr>
            <p:spPr>
              <a:xfrm>
                <a:off x="6775084"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3"/>
              <p:cNvSpPr/>
              <p:nvPr/>
            </p:nvSpPr>
            <p:spPr>
              <a:xfrm>
                <a:off x="6775084"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 name="Google Shape;67;p3"/>
            <p:cNvGrpSpPr/>
            <p:nvPr/>
          </p:nvGrpSpPr>
          <p:grpSpPr>
            <a:xfrm>
              <a:off x="7367299" y="3804008"/>
              <a:ext cx="409500" cy="1339500"/>
              <a:chOff x="7367299" y="3804008"/>
              <a:chExt cx="409500" cy="1339500"/>
            </a:xfrm>
          </p:grpSpPr>
          <p:sp>
            <p:nvSpPr>
              <p:cNvPr id="68" name="Google Shape;68;p3"/>
              <p:cNvSpPr/>
              <p:nvPr/>
            </p:nvSpPr>
            <p:spPr>
              <a:xfrm>
                <a:off x="7367299"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3"/>
              <p:cNvSpPr/>
              <p:nvPr/>
            </p:nvSpPr>
            <p:spPr>
              <a:xfrm>
                <a:off x="7367299"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3"/>
              <p:cNvSpPr/>
              <p:nvPr/>
            </p:nvSpPr>
            <p:spPr>
              <a:xfrm>
                <a:off x="7367299"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 name="Google Shape;71;p3"/>
            <p:cNvGrpSpPr/>
            <p:nvPr/>
          </p:nvGrpSpPr>
          <p:grpSpPr>
            <a:xfrm>
              <a:off x="7959516" y="3354008"/>
              <a:ext cx="409500" cy="1789500"/>
              <a:chOff x="7959516" y="3354008"/>
              <a:chExt cx="409500" cy="1789500"/>
            </a:xfrm>
          </p:grpSpPr>
          <p:sp>
            <p:nvSpPr>
              <p:cNvPr id="72" name="Google Shape;72;p3"/>
              <p:cNvSpPr/>
              <p:nvPr/>
            </p:nvSpPr>
            <p:spPr>
              <a:xfrm>
                <a:off x="7959516"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3"/>
              <p:cNvSpPr/>
              <p:nvPr/>
            </p:nvSpPr>
            <p:spPr>
              <a:xfrm>
                <a:off x="7959516"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3"/>
              <p:cNvSpPr/>
              <p:nvPr/>
            </p:nvSpPr>
            <p:spPr>
              <a:xfrm>
                <a:off x="7959516"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3"/>
              <p:cNvSpPr/>
              <p:nvPr/>
            </p:nvSpPr>
            <p:spPr>
              <a:xfrm>
                <a:off x="7959516"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 name="Google Shape;76;p3"/>
            <p:cNvGrpSpPr/>
            <p:nvPr/>
          </p:nvGrpSpPr>
          <p:grpSpPr>
            <a:xfrm>
              <a:off x="8551731" y="2904008"/>
              <a:ext cx="409500" cy="2239500"/>
              <a:chOff x="8551731" y="2904008"/>
              <a:chExt cx="409500" cy="2239500"/>
            </a:xfrm>
          </p:grpSpPr>
          <p:sp>
            <p:nvSpPr>
              <p:cNvPr id="77" name="Google Shape;77;p3"/>
              <p:cNvSpPr/>
              <p:nvPr/>
            </p:nvSpPr>
            <p:spPr>
              <a:xfrm>
                <a:off x="8551731"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3"/>
              <p:cNvSpPr/>
              <p:nvPr/>
            </p:nvSpPr>
            <p:spPr>
              <a:xfrm>
                <a:off x="8551731"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3"/>
              <p:cNvSpPr/>
              <p:nvPr/>
            </p:nvSpPr>
            <p:spPr>
              <a:xfrm>
                <a:off x="8551731"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3"/>
              <p:cNvSpPr/>
              <p:nvPr/>
            </p:nvSpPr>
            <p:spPr>
              <a:xfrm>
                <a:off x="8551731" y="2904008"/>
                <a:ext cx="409500" cy="22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3"/>
              <p:cNvSpPr/>
              <p:nvPr/>
            </p:nvSpPr>
            <p:spPr>
              <a:xfrm>
                <a:off x="8551731"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2" name="Google Shape;82;p3"/>
          <p:cNvSpPr txBox="1"/>
          <p:nvPr>
            <p:ph type="title"/>
          </p:nvPr>
        </p:nvSpPr>
        <p:spPr>
          <a:xfrm>
            <a:off x="824000" y="1613825"/>
            <a:ext cx="5857800" cy="18729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83" name="Google Shape;83;p3"/>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84" name="Shape 84"/>
        <p:cNvGrpSpPr/>
        <p:nvPr/>
      </p:nvGrpSpPr>
      <p:grpSpPr>
        <a:xfrm>
          <a:off x="0" y="0"/>
          <a:ext cx="0" cy="0"/>
          <a:chOff x="0" y="0"/>
          <a:chExt cx="0" cy="0"/>
        </a:xfrm>
      </p:grpSpPr>
      <p:grpSp>
        <p:nvGrpSpPr>
          <p:cNvPr id="85" name="Google Shape;85;p4"/>
          <p:cNvGrpSpPr/>
          <p:nvPr/>
        </p:nvGrpSpPr>
        <p:grpSpPr>
          <a:xfrm>
            <a:off x="625966" y="299376"/>
            <a:ext cx="999312" cy="999312"/>
            <a:chOff x="348199" y="179450"/>
            <a:chExt cx="1116300" cy="1116300"/>
          </a:xfrm>
        </p:grpSpPr>
        <p:sp>
          <p:nvSpPr>
            <p:cNvPr id="86" name="Google Shape;86;p4"/>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4"/>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 name="Google Shape;88;p4"/>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89" name="Google Shape;89;p4"/>
          <p:cNvSpPr txBox="1"/>
          <p:nvPr>
            <p:ph idx="1" type="body"/>
          </p:nvPr>
        </p:nvSpPr>
        <p:spPr>
          <a:xfrm>
            <a:off x="1303800" y="1990050"/>
            <a:ext cx="7030500" cy="25416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0" name="Google Shape;90;p4"/>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91" name="Shape 91"/>
        <p:cNvGrpSpPr/>
        <p:nvPr/>
      </p:nvGrpSpPr>
      <p:grpSpPr>
        <a:xfrm>
          <a:off x="0" y="0"/>
          <a:ext cx="0" cy="0"/>
          <a:chOff x="0" y="0"/>
          <a:chExt cx="0" cy="0"/>
        </a:xfrm>
      </p:grpSpPr>
      <p:grpSp>
        <p:nvGrpSpPr>
          <p:cNvPr id="92" name="Google Shape;92;p5"/>
          <p:cNvGrpSpPr/>
          <p:nvPr/>
        </p:nvGrpSpPr>
        <p:grpSpPr>
          <a:xfrm>
            <a:off x="625966" y="299376"/>
            <a:ext cx="999312" cy="999312"/>
            <a:chOff x="348199" y="179450"/>
            <a:chExt cx="1116300" cy="1116300"/>
          </a:xfrm>
        </p:grpSpPr>
        <p:sp>
          <p:nvSpPr>
            <p:cNvPr id="93" name="Google Shape;93;p5"/>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5"/>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5"/>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6" name="Google Shape;96;p5"/>
          <p:cNvSpPr txBox="1"/>
          <p:nvPr>
            <p:ph idx="1" type="body"/>
          </p:nvPr>
        </p:nvSpPr>
        <p:spPr>
          <a:xfrm>
            <a:off x="1303800" y="1990050"/>
            <a:ext cx="3430500" cy="25416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7" name="Google Shape;97;p5"/>
          <p:cNvSpPr txBox="1"/>
          <p:nvPr>
            <p:ph idx="2" type="body"/>
          </p:nvPr>
        </p:nvSpPr>
        <p:spPr>
          <a:xfrm>
            <a:off x="4903650" y="1990050"/>
            <a:ext cx="3430500" cy="25416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8" name="Google Shape;98;p5"/>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99" name="Shape 99"/>
        <p:cNvGrpSpPr/>
        <p:nvPr/>
      </p:nvGrpSpPr>
      <p:grpSpPr>
        <a:xfrm>
          <a:off x="0" y="0"/>
          <a:ext cx="0" cy="0"/>
          <a:chOff x="0" y="0"/>
          <a:chExt cx="0" cy="0"/>
        </a:xfrm>
      </p:grpSpPr>
      <p:grpSp>
        <p:nvGrpSpPr>
          <p:cNvPr id="100" name="Google Shape;100;p6"/>
          <p:cNvGrpSpPr/>
          <p:nvPr/>
        </p:nvGrpSpPr>
        <p:grpSpPr>
          <a:xfrm>
            <a:off x="625966" y="299376"/>
            <a:ext cx="999312" cy="999312"/>
            <a:chOff x="348199" y="179450"/>
            <a:chExt cx="1116300" cy="1116300"/>
          </a:xfrm>
        </p:grpSpPr>
        <p:sp>
          <p:nvSpPr>
            <p:cNvPr id="101" name="Google Shape;101;p6"/>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6"/>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6"/>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04" name="Google Shape;104;p6"/>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105" name="Shape 105"/>
        <p:cNvGrpSpPr/>
        <p:nvPr/>
      </p:nvGrpSpPr>
      <p:grpSpPr>
        <a:xfrm>
          <a:off x="0" y="0"/>
          <a:ext cx="0" cy="0"/>
          <a:chOff x="0" y="0"/>
          <a:chExt cx="0" cy="0"/>
        </a:xfrm>
      </p:grpSpPr>
      <p:grpSp>
        <p:nvGrpSpPr>
          <p:cNvPr id="106" name="Google Shape;106;p7"/>
          <p:cNvGrpSpPr/>
          <p:nvPr/>
        </p:nvGrpSpPr>
        <p:grpSpPr>
          <a:xfrm>
            <a:off x="625966" y="299376"/>
            <a:ext cx="999312" cy="999312"/>
            <a:chOff x="348199" y="179450"/>
            <a:chExt cx="1116300" cy="1116300"/>
          </a:xfrm>
        </p:grpSpPr>
        <p:sp>
          <p:nvSpPr>
            <p:cNvPr id="107" name="Google Shape;107;p7"/>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7"/>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 name="Google Shape;109;p7"/>
          <p:cNvSpPr txBox="1"/>
          <p:nvPr>
            <p:ph type="title"/>
          </p:nvPr>
        </p:nvSpPr>
        <p:spPr>
          <a:xfrm>
            <a:off x="1303800" y="598575"/>
            <a:ext cx="3312000" cy="15900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10" name="Google Shape;110;p7"/>
          <p:cNvSpPr txBox="1"/>
          <p:nvPr>
            <p:ph idx="1" type="body"/>
          </p:nvPr>
        </p:nvSpPr>
        <p:spPr>
          <a:xfrm>
            <a:off x="1303800" y="2309675"/>
            <a:ext cx="3312000" cy="22218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1" name="Google Shape;111;p7"/>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dk1"/>
        </a:solidFill>
      </p:bgPr>
    </p:bg>
    <p:spTree>
      <p:nvGrpSpPr>
        <p:cNvPr id="112" name="Shape 112"/>
        <p:cNvGrpSpPr/>
        <p:nvPr/>
      </p:nvGrpSpPr>
      <p:grpSpPr>
        <a:xfrm>
          <a:off x="0" y="0"/>
          <a:ext cx="0" cy="0"/>
          <a:chOff x="0" y="0"/>
          <a:chExt cx="0" cy="0"/>
        </a:xfrm>
      </p:grpSpPr>
      <p:grpSp>
        <p:nvGrpSpPr>
          <p:cNvPr id="113" name="Google Shape;113;p8"/>
          <p:cNvGrpSpPr/>
          <p:nvPr/>
        </p:nvGrpSpPr>
        <p:grpSpPr>
          <a:xfrm>
            <a:off x="6866714" y="1306"/>
            <a:ext cx="2267451" cy="2601690"/>
            <a:chOff x="6790514" y="1306"/>
            <a:chExt cx="2267451" cy="2601690"/>
          </a:xfrm>
        </p:grpSpPr>
        <p:grpSp>
          <p:nvGrpSpPr>
            <p:cNvPr id="114" name="Google Shape;114;p8"/>
            <p:cNvGrpSpPr/>
            <p:nvPr/>
          </p:nvGrpSpPr>
          <p:grpSpPr>
            <a:xfrm>
              <a:off x="7067465" y="1306"/>
              <a:ext cx="1990500" cy="1990200"/>
              <a:chOff x="7067465" y="1306"/>
              <a:chExt cx="1990500" cy="1990200"/>
            </a:xfrm>
          </p:grpSpPr>
          <p:sp>
            <p:nvSpPr>
              <p:cNvPr id="115" name="Google Shape;115;p8"/>
              <p:cNvSpPr/>
              <p:nvPr/>
            </p:nvSpPr>
            <p:spPr>
              <a:xfrm rot="-8648551">
                <a:off x="7594313" y="527721"/>
                <a:ext cx="937226" cy="937226"/>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8"/>
              <p:cNvSpPr/>
              <p:nvPr/>
            </p:nvSpPr>
            <p:spPr>
              <a:xfrm rot="-8648551">
                <a:off x="7594313" y="527721"/>
                <a:ext cx="937226" cy="937226"/>
              </a:xfrm>
              <a:prstGeom prst="pie">
                <a:avLst>
                  <a:gd fmla="val 19376841"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8"/>
              <p:cNvSpPr/>
              <p:nvPr/>
            </p:nvSpPr>
            <p:spPr>
              <a:xfrm rot="-8649154">
                <a:off x="7349891" y="283705"/>
                <a:ext cx="1425647" cy="14254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 name="Google Shape;118;p8"/>
            <p:cNvGrpSpPr/>
            <p:nvPr/>
          </p:nvGrpSpPr>
          <p:grpSpPr>
            <a:xfrm>
              <a:off x="8207126" y="1807996"/>
              <a:ext cx="795000" cy="795000"/>
              <a:chOff x="8207126" y="1807996"/>
              <a:chExt cx="795000" cy="795000"/>
            </a:xfrm>
          </p:grpSpPr>
          <p:sp>
            <p:nvSpPr>
              <p:cNvPr id="119" name="Google Shape;119;p8"/>
              <p:cNvSpPr/>
              <p:nvPr/>
            </p:nvSpPr>
            <p:spPr>
              <a:xfrm rot="2152054">
                <a:off x="8319942" y="1920813"/>
                <a:ext cx="569367" cy="569367"/>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8"/>
              <p:cNvSpPr/>
              <p:nvPr/>
            </p:nvSpPr>
            <p:spPr>
              <a:xfrm rot="2150259">
                <a:off x="8408218" y="2008610"/>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8"/>
              <p:cNvSpPr/>
              <p:nvPr/>
            </p:nvSpPr>
            <p:spPr>
              <a:xfrm rot="2150259">
                <a:off x="8408218" y="2008610"/>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 name="Google Shape;122;p8"/>
            <p:cNvGrpSpPr/>
            <p:nvPr/>
          </p:nvGrpSpPr>
          <p:grpSpPr>
            <a:xfrm>
              <a:off x="6790514" y="118857"/>
              <a:ext cx="548700" cy="548700"/>
              <a:chOff x="6790514" y="118857"/>
              <a:chExt cx="548700" cy="548700"/>
            </a:xfrm>
          </p:grpSpPr>
          <p:sp>
            <p:nvSpPr>
              <p:cNvPr id="123" name="Google Shape;123;p8"/>
              <p:cNvSpPr/>
              <p:nvPr/>
            </p:nvSpPr>
            <p:spPr>
              <a:xfrm rot="2150259">
                <a:off x="6868362" y="196705"/>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8"/>
              <p:cNvSpPr/>
              <p:nvPr/>
            </p:nvSpPr>
            <p:spPr>
              <a:xfrm rot="2150259">
                <a:off x="6868362" y="196705"/>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25" name="Google Shape;125;p8"/>
          <p:cNvSpPr txBox="1"/>
          <p:nvPr>
            <p:ph type="title"/>
          </p:nvPr>
        </p:nvSpPr>
        <p:spPr>
          <a:xfrm>
            <a:off x="824000" y="763600"/>
            <a:ext cx="5857800" cy="35733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26" name="Google Shape;126;p8"/>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127" name="Shape 127"/>
        <p:cNvGrpSpPr/>
        <p:nvPr/>
      </p:nvGrpSpPr>
      <p:grpSpPr>
        <a:xfrm>
          <a:off x="0" y="0"/>
          <a:ext cx="0" cy="0"/>
          <a:chOff x="0" y="0"/>
          <a:chExt cx="0" cy="0"/>
        </a:xfrm>
      </p:grpSpPr>
      <p:grpSp>
        <p:nvGrpSpPr>
          <p:cNvPr id="128" name="Google Shape;128;p9"/>
          <p:cNvGrpSpPr/>
          <p:nvPr/>
        </p:nvGrpSpPr>
        <p:grpSpPr>
          <a:xfrm>
            <a:off x="625966" y="299376"/>
            <a:ext cx="999312" cy="999312"/>
            <a:chOff x="348199" y="179450"/>
            <a:chExt cx="1116300" cy="1116300"/>
          </a:xfrm>
        </p:grpSpPr>
        <p:sp>
          <p:nvSpPr>
            <p:cNvPr id="129" name="Google Shape;129;p9"/>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9"/>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 name="Google Shape;131;p9"/>
          <p:cNvSpPr txBox="1"/>
          <p:nvPr>
            <p:ph type="title"/>
          </p:nvPr>
        </p:nvSpPr>
        <p:spPr>
          <a:xfrm>
            <a:off x="1303800" y="598575"/>
            <a:ext cx="3430500" cy="19902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32" name="Google Shape;132;p9"/>
          <p:cNvSpPr txBox="1"/>
          <p:nvPr>
            <p:ph idx="1" type="subTitle"/>
          </p:nvPr>
        </p:nvSpPr>
        <p:spPr>
          <a:xfrm>
            <a:off x="1303800" y="2743203"/>
            <a:ext cx="3430500" cy="7260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33" name="Google Shape;133;p9"/>
          <p:cNvSpPr txBox="1"/>
          <p:nvPr>
            <p:ph idx="2" type="body"/>
          </p:nvPr>
        </p:nvSpPr>
        <p:spPr>
          <a:xfrm>
            <a:off x="4903700" y="661000"/>
            <a:ext cx="3430500" cy="38706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34" name="Google Shape;134;p9"/>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135" name="Shape 135"/>
        <p:cNvGrpSpPr/>
        <p:nvPr/>
      </p:nvGrpSpPr>
      <p:grpSpPr>
        <a:xfrm>
          <a:off x="0" y="0"/>
          <a:ext cx="0" cy="0"/>
          <a:chOff x="0" y="0"/>
          <a:chExt cx="0" cy="0"/>
        </a:xfrm>
      </p:grpSpPr>
      <p:grpSp>
        <p:nvGrpSpPr>
          <p:cNvPr id="136" name="Google Shape;136;p10"/>
          <p:cNvGrpSpPr/>
          <p:nvPr/>
        </p:nvGrpSpPr>
        <p:grpSpPr>
          <a:xfrm>
            <a:off x="713373" y="3847119"/>
            <a:ext cx="825392" cy="825392"/>
            <a:chOff x="348199" y="179450"/>
            <a:chExt cx="1116300" cy="1116300"/>
          </a:xfrm>
        </p:grpSpPr>
        <p:sp>
          <p:nvSpPr>
            <p:cNvPr id="137" name="Google Shape;137;p10"/>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0"/>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 name="Google Shape;139;p10"/>
          <p:cNvSpPr txBox="1"/>
          <p:nvPr>
            <p:ph idx="1" type="body"/>
          </p:nvPr>
        </p:nvSpPr>
        <p:spPr>
          <a:xfrm>
            <a:off x="1303800" y="4138975"/>
            <a:ext cx="5843100" cy="534900"/>
          </a:xfrm>
          <a:prstGeom prst="rect">
            <a:avLst/>
          </a:prstGeom>
        </p:spPr>
        <p:txBody>
          <a:bodyPr anchorCtr="0" anchor="t"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40" name="Google Shape;140;p10"/>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omentu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1pPr>
            <a:lvl2pPr lvl="1">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2pPr>
            <a:lvl3pPr lvl="2">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3pPr>
            <a:lvl4pPr lvl="3">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4pPr>
            <a:lvl5pPr lvl="4">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5pPr>
            <a:lvl6pPr lvl="5">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6pPr>
            <a:lvl7pPr lvl="6">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7pPr>
            <a:lvl8pPr lvl="7">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8pPr>
            <a:lvl9pPr lvl="8">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dk2"/>
              </a:buClr>
              <a:buSzPts val="1300"/>
              <a:buFont typeface="Nunito"/>
              <a:buChar char="●"/>
              <a:defRPr sz="1300">
                <a:solidFill>
                  <a:schemeClr val="dk2"/>
                </a:solidFill>
                <a:latin typeface="Nunito"/>
                <a:ea typeface="Nunito"/>
                <a:cs typeface="Nunito"/>
                <a:sym typeface="Nunito"/>
              </a:defRPr>
            </a:lvl1pPr>
            <a:lvl2pPr indent="-298450" lvl="1" marL="9144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2pPr>
            <a:lvl3pPr indent="-298450" lvl="2" marL="13716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3pPr>
            <a:lvl4pPr indent="-298450" lvl="3" marL="18288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4pPr>
            <a:lvl5pPr indent="-298450" lvl="4" marL="22860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5pPr>
            <a:lvl6pPr indent="-298450" lvl="5" marL="27432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6pPr>
            <a:lvl7pPr indent="-298450" lvl="6" marL="32004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7pPr>
            <a:lvl8pPr indent="-298450" lvl="7" marL="36576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8pPr>
            <a:lvl9pPr indent="-298450" lvl="8" marL="4114800">
              <a:lnSpc>
                <a:spcPct val="115000"/>
              </a:lnSpc>
              <a:spcBef>
                <a:spcPts val="1600"/>
              </a:spcBef>
              <a:spcAft>
                <a:spcPts val="1600"/>
              </a:spcAft>
              <a:buClr>
                <a:schemeClr val="dk2"/>
              </a:buClr>
              <a:buSzPts val="1100"/>
              <a:buFont typeface="Nunito"/>
              <a:buChar char="■"/>
              <a:defRPr sz="1100">
                <a:solidFill>
                  <a:schemeClr val="dk2"/>
                </a:solidFill>
                <a:latin typeface="Nunito"/>
                <a:ea typeface="Nunito"/>
                <a:cs typeface="Nunito"/>
                <a:sym typeface="Nunito"/>
              </a:defRPr>
            </a:lvl9pPr>
          </a:lstStyle>
          <a:p/>
        </p:txBody>
      </p:sp>
      <p:sp>
        <p:nvSpPr>
          <p:cNvPr id="8" name="Google Shape;8;p1"/>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Autofit/>
          </a:bodyPr>
          <a:lstStyle>
            <a:lvl1pPr lvl="0" algn="r">
              <a:buNone/>
              <a:defRPr sz="900">
                <a:solidFill>
                  <a:schemeClr val="dk2"/>
                </a:solidFill>
                <a:latin typeface="Nunito"/>
                <a:ea typeface="Nunito"/>
                <a:cs typeface="Nunito"/>
                <a:sym typeface="Nunito"/>
              </a:defRPr>
            </a:lvl1pPr>
            <a:lvl2pPr lvl="1" algn="r">
              <a:buNone/>
              <a:defRPr sz="900">
                <a:solidFill>
                  <a:schemeClr val="dk2"/>
                </a:solidFill>
                <a:latin typeface="Nunito"/>
                <a:ea typeface="Nunito"/>
                <a:cs typeface="Nunito"/>
                <a:sym typeface="Nunito"/>
              </a:defRPr>
            </a:lvl2pPr>
            <a:lvl3pPr lvl="2" algn="r">
              <a:buNone/>
              <a:defRPr sz="900">
                <a:solidFill>
                  <a:schemeClr val="dk2"/>
                </a:solidFill>
                <a:latin typeface="Nunito"/>
                <a:ea typeface="Nunito"/>
                <a:cs typeface="Nunito"/>
                <a:sym typeface="Nunito"/>
              </a:defRPr>
            </a:lvl3pPr>
            <a:lvl4pPr lvl="3" algn="r">
              <a:buNone/>
              <a:defRPr sz="900">
                <a:solidFill>
                  <a:schemeClr val="dk2"/>
                </a:solidFill>
                <a:latin typeface="Nunito"/>
                <a:ea typeface="Nunito"/>
                <a:cs typeface="Nunito"/>
                <a:sym typeface="Nunito"/>
              </a:defRPr>
            </a:lvl4pPr>
            <a:lvl5pPr lvl="4" algn="r">
              <a:buNone/>
              <a:defRPr sz="900">
                <a:solidFill>
                  <a:schemeClr val="dk2"/>
                </a:solidFill>
                <a:latin typeface="Nunito"/>
                <a:ea typeface="Nunito"/>
                <a:cs typeface="Nunito"/>
                <a:sym typeface="Nunito"/>
              </a:defRPr>
            </a:lvl5pPr>
            <a:lvl6pPr lvl="5" algn="r">
              <a:buNone/>
              <a:defRPr sz="900">
                <a:solidFill>
                  <a:schemeClr val="dk2"/>
                </a:solidFill>
                <a:latin typeface="Nunito"/>
                <a:ea typeface="Nunito"/>
                <a:cs typeface="Nunito"/>
                <a:sym typeface="Nunito"/>
              </a:defRPr>
            </a:lvl6pPr>
            <a:lvl7pPr lvl="6" algn="r">
              <a:buNone/>
              <a:defRPr sz="900">
                <a:solidFill>
                  <a:schemeClr val="dk2"/>
                </a:solidFill>
                <a:latin typeface="Nunito"/>
                <a:ea typeface="Nunito"/>
                <a:cs typeface="Nunito"/>
                <a:sym typeface="Nunito"/>
              </a:defRPr>
            </a:lvl7pPr>
            <a:lvl8pPr lvl="7" algn="r">
              <a:buNone/>
              <a:defRPr sz="900">
                <a:solidFill>
                  <a:schemeClr val="dk2"/>
                </a:solidFill>
                <a:latin typeface="Nunito"/>
                <a:ea typeface="Nunito"/>
                <a:cs typeface="Nunito"/>
                <a:sym typeface="Nunito"/>
              </a:defRPr>
            </a:lvl8pPr>
            <a:lvl9pPr lvl="8" algn="r">
              <a:buNone/>
              <a:defRPr sz="9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2.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5.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9.png"/><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4.png"/><Relationship Id="rId4" Type="http://schemas.openxmlformats.org/officeDocument/2006/relationships/image" Target="../media/image14.png"/><Relationship Id="rId5" Type="http://schemas.openxmlformats.org/officeDocument/2006/relationships/image" Target="../media/image2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1" Type="http://schemas.openxmlformats.org/officeDocument/2006/relationships/image" Target="../media/image40.png"/><Relationship Id="rId10" Type="http://schemas.openxmlformats.org/officeDocument/2006/relationships/image" Target="../media/image37.png"/><Relationship Id="rId13" Type="http://schemas.openxmlformats.org/officeDocument/2006/relationships/image" Target="../media/image46.png"/><Relationship Id="rId12" Type="http://schemas.openxmlformats.org/officeDocument/2006/relationships/image" Target="../media/image27.png"/><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5.png"/><Relationship Id="rId4" Type="http://schemas.openxmlformats.org/officeDocument/2006/relationships/image" Target="../media/image31.png"/><Relationship Id="rId9" Type="http://schemas.openxmlformats.org/officeDocument/2006/relationships/image" Target="../media/image28.png"/><Relationship Id="rId15" Type="http://schemas.openxmlformats.org/officeDocument/2006/relationships/image" Target="../media/image30.png"/><Relationship Id="rId14" Type="http://schemas.openxmlformats.org/officeDocument/2006/relationships/image" Target="../media/image33.png"/><Relationship Id="rId16" Type="http://schemas.openxmlformats.org/officeDocument/2006/relationships/image" Target="../media/image26.png"/><Relationship Id="rId5" Type="http://schemas.openxmlformats.org/officeDocument/2006/relationships/image" Target="../media/image32.png"/><Relationship Id="rId6" Type="http://schemas.openxmlformats.org/officeDocument/2006/relationships/image" Target="../media/image43.png"/><Relationship Id="rId7" Type="http://schemas.openxmlformats.org/officeDocument/2006/relationships/image" Target="../media/image38.png"/><Relationship Id="rId8" Type="http://schemas.openxmlformats.org/officeDocument/2006/relationships/image" Target="../media/image2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47.png"/><Relationship Id="rId4" Type="http://schemas.openxmlformats.org/officeDocument/2006/relationships/image" Target="../media/image3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44.png"/><Relationship Id="rId4" Type="http://schemas.openxmlformats.org/officeDocument/2006/relationships/image" Target="../media/image41.png"/><Relationship Id="rId5" Type="http://schemas.openxmlformats.org/officeDocument/2006/relationships/image" Target="../media/image34.png"/><Relationship Id="rId6" Type="http://schemas.openxmlformats.org/officeDocument/2006/relationships/image" Target="../media/image3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36.png"/><Relationship Id="rId4" Type="http://schemas.openxmlformats.org/officeDocument/2006/relationships/image" Target="../media/image42.png"/><Relationship Id="rId5" Type="http://schemas.openxmlformats.org/officeDocument/2006/relationships/image" Target="../media/image4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4.png"/><Relationship Id="rId4" Type="http://schemas.openxmlformats.org/officeDocument/2006/relationships/image" Target="../media/image2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7.png"/><Relationship Id="rId4" Type="http://schemas.openxmlformats.org/officeDocument/2006/relationships/image" Target="../media/image11.png"/><Relationship Id="rId5" Type="http://schemas.openxmlformats.org/officeDocument/2006/relationships/image" Target="../media/image8.png"/><Relationship Id="rId6" Type="http://schemas.openxmlformats.org/officeDocument/2006/relationships/image" Target="../media/image6.png"/><Relationship Id="rId7" Type="http://schemas.openxmlformats.org/officeDocument/2006/relationships/image" Target="../media/image10.png"/><Relationship Id="rId8" Type="http://schemas.openxmlformats.org/officeDocument/2006/relationships/image" Target="../media/image1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8.png"/><Relationship Id="rId4" Type="http://schemas.openxmlformats.org/officeDocument/2006/relationships/image" Target="../media/image9.png"/><Relationship Id="rId5" Type="http://schemas.openxmlformats.org/officeDocument/2006/relationships/image" Target="../media/image12.png"/><Relationship Id="rId6"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6" name="Shape 276"/>
        <p:cNvGrpSpPr/>
        <p:nvPr/>
      </p:nvGrpSpPr>
      <p:grpSpPr>
        <a:xfrm>
          <a:off x="0" y="0"/>
          <a:ext cx="0" cy="0"/>
          <a:chOff x="0" y="0"/>
          <a:chExt cx="0" cy="0"/>
        </a:xfrm>
      </p:grpSpPr>
      <p:sp>
        <p:nvSpPr>
          <p:cNvPr id="277" name="Google Shape;277;p13"/>
          <p:cNvSpPr txBox="1"/>
          <p:nvPr>
            <p:ph type="ctrTitle"/>
          </p:nvPr>
        </p:nvSpPr>
        <p:spPr>
          <a:xfrm>
            <a:off x="411625" y="453500"/>
            <a:ext cx="8222100" cy="2310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Circuit Decomposition</a:t>
            </a:r>
            <a:endParaRPr/>
          </a:p>
          <a:p>
            <a:pPr indent="0" lvl="0" marL="0" rtl="0" algn="ctr">
              <a:spcBef>
                <a:spcPts val="0"/>
              </a:spcBef>
              <a:spcAft>
                <a:spcPts val="0"/>
              </a:spcAft>
              <a:buNone/>
            </a:pPr>
            <a:r>
              <a:rPr lang="en"/>
              <a:t>for </a:t>
            </a:r>
            <a:r>
              <a:rPr lang="en" sz="3600"/>
              <a:t>Hardware Efficient </a:t>
            </a:r>
            <a:r>
              <a:rPr lang="en"/>
              <a:t>VQE</a:t>
            </a:r>
            <a:endParaRPr sz="3600"/>
          </a:p>
        </p:txBody>
      </p:sp>
      <p:sp>
        <p:nvSpPr>
          <p:cNvPr id="278" name="Google Shape;278;p13"/>
          <p:cNvSpPr txBox="1"/>
          <p:nvPr>
            <p:ph idx="1" type="subTitle"/>
          </p:nvPr>
        </p:nvSpPr>
        <p:spPr>
          <a:xfrm>
            <a:off x="250825" y="2826150"/>
            <a:ext cx="8543700" cy="201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700">
                <a:solidFill>
                  <a:srgbClr val="FFFFFF"/>
                </a:solidFill>
              </a:rPr>
              <a:t>Team: </a:t>
            </a:r>
            <a:r>
              <a:rPr b="1" lang="en" sz="1700">
                <a:solidFill>
                  <a:srgbClr val="FFFFFF"/>
                </a:solidFill>
              </a:rPr>
              <a:t>QUasiCoders</a:t>
            </a:r>
            <a:endParaRPr b="1" sz="1700">
              <a:solidFill>
                <a:srgbClr val="FFFFFF"/>
              </a:solidFill>
            </a:endParaRPr>
          </a:p>
          <a:p>
            <a:pPr indent="0" lvl="0" marL="0" rtl="0" algn="ctr">
              <a:spcBef>
                <a:spcPts val="0"/>
              </a:spcBef>
              <a:spcAft>
                <a:spcPts val="0"/>
              </a:spcAft>
              <a:buNone/>
            </a:pPr>
            <a:r>
              <a:rPr lang="en" sz="1700"/>
              <a:t>Tianyi Peng</a:t>
            </a:r>
            <a:r>
              <a:rPr baseline="30000" lang="en" sz="1700"/>
              <a:t>1</a:t>
            </a:r>
            <a:r>
              <a:rPr lang="en" sz="1700"/>
              <a:t>, </a:t>
            </a:r>
            <a:r>
              <a:rPr lang="en" sz="1700"/>
              <a:t>Linsen Li</a:t>
            </a:r>
            <a:r>
              <a:rPr baseline="30000" lang="en" sz="1700"/>
              <a:t>2</a:t>
            </a:r>
            <a:r>
              <a:rPr lang="en" sz="1700"/>
              <a:t>, Kaidong Peng</a:t>
            </a:r>
            <a:r>
              <a:rPr baseline="30000" lang="en" sz="1700"/>
              <a:t>2</a:t>
            </a:r>
            <a:r>
              <a:rPr lang="en" sz="1700"/>
              <a:t>, Yufeng Ye</a:t>
            </a:r>
            <a:r>
              <a:rPr baseline="30000" lang="en" sz="1700"/>
              <a:t>2</a:t>
            </a:r>
            <a:r>
              <a:rPr lang="en" sz="1700"/>
              <a:t>, Zhen Guo</a:t>
            </a:r>
            <a:r>
              <a:rPr baseline="30000" lang="en" sz="1700"/>
              <a:t>2</a:t>
            </a:r>
            <a:endParaRPr sz="1700"/>
          </a:p>
          <a:p>
            <a:pPr indent="0" lvl="0" marL="0" rtl="0" algn="l">
              <a:spcBef>
                <a:spcPts val="0"/>
              </a:spcBef>
              <a:spcAft>
                <a:spcPts val="0"/>
              </a:spcAft>
              <a:buNone/>
            </a:pPr>
            <a:r>
              <a:t/>
            </a:r>
            <a:endParaRPr sz="1700"/>
          </a:p>
          <a:p>
            <a:pPr indent="-336550" lvl="0" marL="457200" rtl="0" algn="ctr">
              <a:spcBef>
                <a:spcPts val="0"/>
              </a:spcBef>
              <a:spcAft>
                <a:spcPts val="0"/>
              </a:spcAft>
              <a:buSzPts val="1700"/>
              <a:buAutoNum type="arabicPeriod"/>
            </a:pPr>
            <a:r>
              <a:rPr lang="en" sz="1700"/>
              <a:t>Department of Aeronautics and Astronautics, </a:t>
            </a:r>
            <a:r>
              <a:rPr lang="en" sz="1700"/>
              <a:t>Massachusetts Institute of Technology</a:t>
            </a:r>
            <a:endParaRPr sz="1700"/>
          </a:p>
          <a:p>
            <a:pPr indent="0" lvl="0" marL="0" rtl="0" algn="ctr">
              <a:spcBef>
                <a:spcPts val="0"/>
              </a:spcBef>
              <a:spcAft>
                <a:spcPts val="0"/>
              </a:spcAft>
              <a:buNone/>
            </a:pPr>
            <a:r>
              <a:rPr lang="en" sz="1700"/>
              <a:t>2.</a:t>
            </a:r>
            <a:r>
              <a:rPr lang="en" sz="1700"/>
              <a:t>    Department of Electrical Engineering and Computer Science, Massachusetts Institute of Technology</a:t>
            </a:r>
            <a:endParaRPr sz="17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8" name="Shape 368"/>
        <p:cNvGrpSpPr/>
        <p:nvPr/>
      </p:nvGrpSpPr>
      <p:grpSpPr>
        <a:xfrm>
          <a:off x="0" y="0"/>
          <a:ext cx="0" cy="0"/>
          <a:chOff x="0" y="0"/>
          <a:chExt cx="0" cy="0"/>
        </a:xfrm>
      </p:grpSpPr>
      <p:sp>
        <p:nvSpPr>
          <p:cNvPr id="369" name="Google Shape;369;p22"/>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Experiments on IBM Q </a:t>
            </a:r>
            <a:r>
              <a:rPr lang="en">
                <a:solidFill>
                  <a:srgbClr val="FF0000"/>
                </a:solidFill>
              </a:rPr>
              <a:t>Chip</a:t>
            </a:r>
            <a:endParaRPr>
              <a:solidFill>
                <a:srgbClr val="FF0000"/>
              </a:solidFill>
            </a:endParaRPr>
          </a:p>
        </p:txBody>
      </p:sp>
      <p:pic>
        <p:nvPicPr>
          <p:cNvPr id="370" name="Google Shape;370;p22"/>
          <p:cNvPicPr preferRelativeResize="0"/>
          <p:nvPr/>
        </p:nvPicPr>
        <p:blipFill>
          <a:blip r:embed="rId3">
            <a:alphaModFix/>
          </a:blip>
          <a:stretch>
            <a:fillRect/>
          </a:stretch>
        </p:blipFill>
        <p:spPr>
          <a:xfrm>
            <a:off x="294575" y="1237475"/>
            <a:ext cx="4599797" cy="3049526"/>
          </a:xfrm>
          <a:prstGeom prst="rect">
            <a:avLst/>
          </a:prstGeom>
          <a:noFill/>
          <a:ln>
            <a:noFill/>
          </a:ln>
        </p:spPr>
      </p:pic>
      <p:pic>
        <p:nvPicPr>
          <p:cNvPr id="371" name="Google Shape;371;p22"/>
          <p:cNvPicPr preferRelativeResize="0"/>
          <p:nvPr/>
        </p:nvPicPr>
        <p:blipFill rotWithShape="1">
          <a:blip r:embed="rId4">
            <a:alphaModFix/>
          </a:blip>
          <a:srcRect b="0" l="0" r="17074" t="0"/>
          <a:stretch/>
        </p:blipFill>
        <p:spPr>
          <a:xfrm>
            <a:off x="4572000" y="1321175"/>
            <a:ext cx="4138676" cy="2965825"/>
          </a:xfrm>
          <a:prstGeom prst="rect">
            <a:avLst/>
          </a:prstGeom>
          <a:noFill/>
          <a:ln>
            <a:noFill/>
          </a:ln>
        </p:spPr>
      </p:pic>
      <p:pic>
        <p:nvPicPr>
          <p:cNvPr id="372" name="Google Shape;372;p22"/>
          <p:cNvPicPr preferRelativeResize="0"/>
          <p:nvPr/>
        </p:nvPicPr>
        <p:blipFill rotWithShape="1">
          <a:blip r:embed="rId4">
            <a:alphaModFix/>
          </a:blip>
          <a:srcRect b="82397" l="82094" r="0" t="0"/>
          <a:stretch/>
        </p:blipFill>
        <p:spPr>
          <a:xfrm>
            <a:off x="7151230" y="556550"/>
            <a:ext cx="1466070" cy="856500"/>
          </a:xfrm>
          <a:prstGeom prst="rect">
            <a:avLst/>
          </a:prstGeom>
          <a:noFill/>
          <a:ln>
            <a:noFill/>
          </a:ln>
        </p:spPr>
      </p:pic>
      <p:sp>
        <p:nvSpPr>
          <p:cNvPr id="373" name="Google Shape;373;p22"/>
          <p:cNvSpPr txBox="1"/>
          <p:nvPr/>
        </p:nvSpPr>
        <p:spPr>
          <a:xfrm>
            <a:off x="1576650" y="4381025"/>
            <a:ext cx="7340400" cy="85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Nunito"/>
                <a:ea typeface="Nunito"/>
                <a:cs typeface="Nunito"/>
                <a:sym typeface="Nunito"/>
              </a:rPr>
              <a:t>Random Variational Phase Parameters </a:t>
            </a:r>
            <a:endParaRPr>
              <a:latin typeface="Nunito"/>
              <a:ea typeface="Nunito"/>
              <a:cs typeface="Nunito"/>
              <a:sym typeface="Nunito"/>
            </a:endParaRPr>
          </a:p>
          <a:p>
            <a:pPr indent="0" lvl="0" marL="0" rtl="0" algn="l">
              <a:spcBef>
                <a:spcPts val="0"/>
              </a:spcBef>
              <a:spcAft>
                <a:spcPts val="0"/>
              </a:spcAft>
              <a:buNone/>
            </a:pPr>
            <a:r>
              <a:rPr lang="en">
                <a:latin typeface="Nunito"/>
                <a:ea typeface="Nunito"/>
                <a:cs typeface="Nunito"/>
                <a:sym typeface="Nunito"/>
              </a:rPr>
              <a:t>Sample Distribution of original VQE circuit and </a:t>
            </a:r>
            <a:endParaRPr>
              <a:latin typeface="Nunito"/>
              <a:ea typeface="Nunito"/>
              <a:cs typeface="Nunito"/>
              <a:sym typeface="Nunito"/>
            </a:endParaRPr>
          </a:p>
          <a:p>
            <a:pPr indent="0" lvl="0" marL="0" rtl="0" algn="l">
              <a:spcBef>
                <a:spcPts val="0"/>
              </a:spcBef>
              <a:spcAft>
                <a:spcPts val="0"/>
              </a:spcAft>
              <a:buNone/>
            </a:pPr>
            <a:r>
              <a:rPr lang="en">
                <a:latin typeface="Nunito"/>
                <a:ea typeface="Nunito"/>
                <a:cs typeface="Nunito"/>
                <a:sym typeface="Nunito"/>
              </a:rPr>
              <a:t>Combined Distribution of decomposed circuits</a:t>
            </a:r>
            <a:endParaRPr>
              <a:latin typeface="Nunito"/>
              <a:ea typeface="Nunito"/>
              <a:cs typeface="Nunito"/>
              <a:sym typeface="Nuni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7" name="Shape 377"/>
        <p:cNvGrpSpPr/>
        <p:nvPr/>
      </p:nvGrpSpPr>
      <p:grpSpPr>
        <a:xfrm>
          <a:off x="0" y="0"/>
          <a:ext cx="0" cy="0"/>
          <a:chOff x="0" y="0"/>
          <a:chExt cx="0" cy="0"/>
        </a:xfrm>
      </p:grpSpPr>
      <p:sp>
        <p:nvSpPr>
          <p:cNvPr id="378" name="Google Shape;378;p23"/>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Experiments on IBM Q </a:t>
            </a:r>
            <a:r>
              <a:rPr lang="en">
                <a:solidFill>
                  <a:srgbClr val="FF0000"/>
                </a:solidFill>
              </a:rPr>
              <a:t>Chip</a:t>
            </a:r>
            <a:endParaRPr>
              <a:solidFill>
                <a:srgbClr val="FF0000"/>
              </a:solidFill>
            </a:endParaRPr>
          </a:p>
        </p:txBody>
      </p:sp>
      <p:sp>
        <p:nvSpPr>
          <p:cNvPr id="379" name="Google Shape;379;p23"/>
          <p:cNvSpPr txBox="1"/>
          <p:nvPr/>
        </p:nvSpPr>
        <p:spPr>
          <a:xfrm>
            <a:off x="633250" y="1278175"/>
            <a:ext cx="7340400" cy="85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Nunito"/>
                <a:ea typeface="Nunito"/>
                <a:cs typeface="Nunito"/>
                <a:sym typeface="Nunito"/>
              </a:rPr>
              <a:t>Both original circuit and decomposed circuits find the optimal cut</a:t>
            </a:r>
            <a:endParaRPr>
              <a:latin typeface="Nunito"/>
              <a:ea typeface="Nunito"/>
              <a:cs typeface="Nunito"/>
              <a:sym typeface="Nunito"/>
            </a:endParaRPr>
          </a:p>
        </p:txBody>
      </p:sp>
      <p:sp>
        <p:nvSpPr>
          <p:cNvPr id="380" name="Google Shape;380;p23"/>
          <p:cNvSpPr txBox="1"/>
          <p:nvPr/>
        </p:nvSpPr>
        <p:spPr>
          <a:xfrm>
            <a:off x="5390375" y="4466750"/>
            <a:ext cx="3362700" cy="85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Nunito"/>
                <a:ea typeface="Nunito"/>
                <a:cs typeface="Nunito"/>
                <a:sym typeface="Nunito"/>
              </a:rPr>
              <a:t>Decomposed circuits (ibmq_essex)</a:t>
            </a:r>
            <a:endParaRPr>
              <a:latin typeface="Nunito"/>
              <a:ea typeface="Nunito"/>
              <a:cs typeface="Nunito"/>
              <a:sym typeface="Nunito"/>
            </a:endParaRPr>
          </a:p>
        </p:txBody>
      </p:sp>
      <p:sp>
        <p:nvSpPr>
          <p:cNvPr id="381" name="Google Shape;381;p23"/>
          <p:cNvSpPr txBox="1"/>
          <p:nvPr/>
        </p:nvSpPr>
        <p:spPr>
          <a:xfrm>
            <a:off x="1549350" y="4466750"/>
            <a:ext cx="3362700" cy="85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Nunito"/>
                <a:ea typeface="Nunito"/>
                <a:cs typeface="Nunito"/>
                <a:sym typeface="Nunito"/>
              </a:rPr>
              <a:t>Original</a:t>
            </a:r>
            <a:r>
              <a:rPr lang="en">
                <a:latin typeface="Nunito"/>
                <a:ea typeface="Nunito"/>
                <a:cs typeface="Nunito"/>
                <a:sym typeface="Nunito"/>
              </a:rPr>
              <a:t> circuit (ibmq_vigo)</a:t>
            </a:r>
            <a:endParaRPr>
              <a:latin typeface="Nunito"/>
              <a:ea typeface="Nunito"/>
              <a:cs typeface="Nunito"/>
              <a:sym typeface="Nunito"/>
            </a:endParaRPr>
          </a:p>
        </p:txBody>
      </p:sp>
      <p:pic>
        <p:nvPicPr>
          <p:cNvPr id="382" name="Google Shape;382;p23"/>
          <p:cNvPicPr preferRelativeResize="0"/>
          <p:nvPr/>
        </p:nvPicPr>
        <p:blipFill>
          <a:blip r:embed="rId3">
            <a:alphaModFix/>
          </a:blip>
          <a:stretch>
            <a:fillRect/>
          </a:stretch>
        </p:blipFill>
        <p:spPr>
          <a:xfrm>
            <a:off x="633250" y="1847400"/>
            <a:ext cx="3176588" cy="2386400"/>
          </a:xfrm>
          <a:prstGeom prst="rect">
            <a:avLst/>
          </a:prstGeom>
          <a:noFill/>
          <a:ln>
            <a:noFill/>
          </a:ln>
        </p:spPr>
      </p:pic>
      <p:pic>
        <p:nvPicPr>
          <p:cNvPr id="383" name="Google Shape;383;p23"/>
          <p:cNvPicPr preferRelativeResize="0"/>
          <p:nvPr/>
        </p:nvPicPr>
        <p:blipFill>
          <a:blip r:embed="rId4">
            <a:alphaModFix/>
          </a:blip>
          <a:stretch>
            <a:fillRect/>
          </a:stretch>
        </p:blipFill>
        <p:spPr>
          <a:xfrm>
            <a:off x="5015275" y="1847400"/>
            <a:ext cx="3176600" cy="2378532"/>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7" name="Shape 387"/>
        <p:cNvGrpSpPr/>
        <p:nvPr/>
      </p:nvGrpSpPr>
      <p:grpSpPr>
        <a:xfrm>
          <a:off x="0" y="0"/>
          <a:ext cx="0" cy="0"/>
          <a:chOff x="0" y="0"/>
          <a:chExt cx="0" cy="0"/>
        </a:xfrm>
      </p:grpSpPr>
      <p:sp>
        <p:nvSpPr>
          <p:cNvPr id="388" name="Google Shape;388;p24"/>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Experiments on IBM Q </a:t>
            </a:r>
            <a:r>
              <a:rPr lang="en">
                <a:solidFill>
                  <a:srgbClr val="FF0000"/>
                </a:solidFill>
              </a:rPr>
              <a:t>Chip</a:t>
            </a:r>
            <a:endParaRPr/>
          </a:p>
        </p:txBody>
      </p:sp>
      <p:pic>
        <p:nvPicPr>
          <p:cNvPr id="389" name="Google Shape;389;p24"/>
          <p:cNvPicPr preferRelativeResize="0"/>
          <p:nvPr/>
        </p:nvPicPr>
        <p:blipFill>
          <a:blip r:embed="rId3">
            <a:alphaModFix/>
          </a:blip>
          <a:stretch>
            <a:fillRect/>
          </a:stretch>
        </p:blipFill>
        <p:spPr>
          <a:xfrm>
            <a:off x="4904300" y="1279425"/>
            <a:ext cx="3928727" cy="2951425"/>
          </a:xfrm>
          <a:prstGeom prst="rect">
            <a:avLst/>
          </a:prstGeom>
          <a:noFill/>
          <a:ln>
            <a:noFill/>
          </a:ln>
        </p:spPr>
      </p:pic>
      <p:pic>
        <p:nvPicPr>
          <p:cNvPr id="390" name="Google Shape;390;p24"/>
          <p:cNvPicPr preferRelativeResize="0"/>
          <p:nvPr/>
        </p:nvPicPr>
        <p:blipFill>
          <a:blip r:embed="rId4">
            <a:alphaModFix/>
          </a:blip>
          <a:stretch>
            <a:fillRect/>
          </a:stretch>
        </p:blipFill>
        <p:spPr>
          <a:xfrm>
            <a:off x="476525" y="1185000"/>
            <a:ext cx="4180100" cy="3140275"/>
          </a:xfrm>
          <a:prstGeom prst="rect">
            <a:avLst/>
          </a:prstGeom>
          <a:noFill/>
          <a:ln>
            <a:noFill/>
          </a:ln>
        </p:spPr>
      </p:pic>
      <p:sp>
        <p:nvSpPr>
          <p:cNvPr id="391" name="Google Shape;391;p24"/>
          <p:cNvSpPr txBox="1"/>
          <p:nvPr/>
        </p:nvSpPr>
        <p:spPr>
          <a:xfrm>
            <a:off x="751775" y="1279425"/>
            <a:ext cx="7340400" cy="85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Nunito"/>
              <a:ea typeface="Nunito"/>
              <a:cs typeface="Nunito"/>
              <a:sym typeface="Nunito"/>
            </a:endParaRPr>
          </a:p>
        </p:txBody>
      </p:sp>
      <p:sp>
        <p:nvSpPr>
          <p:cNvPr id="392" name="Google Shape;392;p24"/>
          <p:cNvSpPr txBox="1"/>
          <p:nvPr/>
        </p:nvSpPr>
        <p:spPr>
          <a:xfrm>
            <a:off x="1944725" y="4401625"/>
            <a:ext cx="1460400" cy="85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Nunito"/>
                <a:ea typeface="Nunito"/>
                <a:cs typeface="Nunito"/>
                <a:sym typeface="Nunito"/>
              </a:rPr>
              <a:t>Original Circuit</a:t>
            </a:r>
            <a:endParaRPr>
              <a:latin typeface="Nunito"/>
              <a:ea typeface="Nunito"/>
              <a:cs typeface="Nunito"/>
              <a:sym typeface="Nunito"/>
            </a:endParaRPr>
          </a:p>
        </p:txBody>
      </p:sp>
      <p:sp>
        <p:nvSpPr>
          <p:cNvPr id="393" name="Google Shape;393;p24"/>
          <p:cNvSpPr txBox="1"/>
          <p:nvPr/>
        </p:nvSpPr>
        <p:spPr>
          <a:xfrm>
            <a:off x="6226375" y="4401475"/>
            <a:ext cx="2341800" cy="85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Nunito"/>
                <a:ea typeface="Nunito"/>
                <a:cs typeface="Nunito"/>
                <a:sym typeface="Nunito"/>
              </a:rPr>
              <a:t>Decomposed</a:t>
            </a:r>
            <a:r>
              <a:rPr lang="en">
                <a:latin typeface="Nunito"/>
                <a:ea typeface="Nunito"/>
                <a:cs typeface="Nunito"/>
                <a:sym typeface="Nunito"/>
              </a:rPr>
              <a:t> Circuits</a:t>
            </a:r>
            <a:endParaRPr>
              <a:latin typeface="Nunito"/>
              <a:ea typeface="Nunito"/>
              <a:cs typeface="Nunito"/>
              <a:sym typeface="Nuni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7" name="Shape 397"/>
        <p:cNvGrpSpPr/>
        <p:nvPr/>
      </p:nvGrpSpPr>
      <p:grpSpPr>
        <a:xfrm>
          <a:off x="0" y="0"/>
          <a:ext cx="0" cy="0"/>
          <a:chOff x="0" y="0"/>
          <a:chExt cx="0" cy="0"/>
        </a:xfrm>
      </p:grpSpPr>
      <p:sp>
        <p:nvSpPr>
          <p:cNvPr id="398" name="Google Shape;398;p25"/>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Simulation Result for 6-&gt; 5 qubit circuit</a:t>
            </a:r>
            <a:endParaRPr/>
          </a:p>
          <a:p>
            <a:pPr indent="0" lvl="0" marL="0" rtl="0" algn="l">
              <a:spcBef>
                <a:spcPts val="0"/>
              </a:spcBef>
              <a:spcAft>
                <a:spcPts val="0"/>
              </a:spcAft>
              <a:buNone/>
            </a:pPr>
            <a:r>
              <a:t/>
            </a:r>
            <a:endParaRPr/>
          </a:p>
        </p:txBody>
      </p:sp>
      <p:pic>
        <p:nvPicPr>
          <p:cNvPr id="399" name="Google Shape;399;p25"/>
          <p:cNvPicPr preferRelativeResize="0"/>
          <p:nvPr/>
        </p:nvPicPr>
        <p:blipFill rotWithShape="1">
          <a:blip r:embed="rId3">
            <a:alphaModFix/>
          </a:blip>
          <a:srcRect b="0" l="0" r="8062" t="0"/>
          <a:stretch/>
        </p:blipFill>
        <p:spPr>
          <a:xfrm>
            <a:off x="999000" y="1157900"/>
            <a:ext cx="7433624" cy="3908049"/>
          </a:xfrm>
          <a:prstGeom prst="rect">
            <a:avLst/>
          </a:prstGeom>
          <a:noFill/>
          <a:ln>
            <a:noFill/>
          </a:ln>
        </p:spPr>
      </p:pic>
      <p:pic>
        <p:nvPicPr>
          <p:cNvPr id="400" name="Google Shape;400;p25"/>
          <p:cNvPicPr preferRelativeResize="0"/>
          <p:nvPr/>
        </p:nvPicPr>
        <p:blipFill rotWithShape="1">
          <a:blip r:embed="rId4">
            <a:alphaModFix/>
          </a:blip>
          <a:srcRect b="82397" l="82094" r="0" t="0"/>
          <a:stretch/>
        </p:blipFill>
        <p:spPr>
          <a:xfrm>
            <a:off x="7671976" y="77550"/>
            <a:ext cx="1219299" cy="712325"/>
          </a:xfrm>
          <a:prstGeom prst="rect">
            <a:avLst/>
          </a:prstGeom>
          <a:noFill/>
          <a:ln>
            <a:noFill/>
          </a:ln>
        </p:spPr>
      </p:pic>
      <p:pic>
        <p:nvPicPr>
          <p:cNvPr id="401" name="Google Shape;401;p25"/>
          <p:cNvPicPr preferRelativeResize="0"/>
          <p:nvPr/>
        </p:nvPicPr>
        <p:blipFill>
          <a:blip r:embed="rId5">
            <a:alphaModFix/>
          </a:blip>
          <a:stretch>
            <a:fillRect/>
          </a:stretch>
        </p:blipFill>
        <p:spPr>
          <a:xfrm>
            <a:off x="5007550" y="1427297"/>
            <a:ext cx="2893425" cy="2166475"/>
          </a:xfrm>
          <a:prstGeom prst="rect">
            <a:avLst/>
          </a:prstGeom>
          <a:noFill/>
          <a:ln cap="flat" cmpd="sng" w="9525">
            <a:solidFill>
              <a:srgbClr val="000000"/>
            </a:solidFill>
            <a:prstDash val="solid"/>
            <a:round/>
            <a:headEnd len="sm" w="sm" type="none"/>
            <a:tailEnd len="sm" w="sm" type="none"/>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5" name="Shape 405"/>
        <p:cNvGrpSpPr/>
        <p:nvPr/>
      </p:nvGrpSpPr>
      <p:grpSpPr>
        <a:xfrm>
          <a:off x="0" y="0"/>
          <a:ext cx="0" cy="0"/>
          <a:chOff x="0" y="0"/>
          <a:chExt cx="0" cy="0"/>
        </a:xfrm>
      </p:grpSpPr>
      <p:sp>
        <p:nvSpPr>
          <p:cNvPr id="406" name="Google Shape;406;p26"/>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Conclusion: We have tried </a:t>
            </a:r>
            <a:r>
              <a:rPr lang="en">
                <a:solidFill>
                  <a:srgbClr val="FF0000"/>
                </a:solidFill>
              </a:rPr>
              <a:t>circuit decomposition</a:t>
            </a:r>
            <a:r>
              <a:rPr lang="en"/>
              <a:t> for </a:t>
            </a:r>
            <a:r>
              <a:rPr lang="en">
                <a:solidFill>
                  <a:srgbClr val="FF0000"/>
                </a:solidFill>
              </a:rPr>
              <a:t>VQE</a:t>
            </a:r>
            <a:r>
              <a:rPr lang="en"/>
              <a:t> in NISQ era</a:t>
            </a:r>
            <a:endParaRPr b="0" sz="1400">
              <a:latin typeface="Nunito"/>
              <a:ea typeface="Nunito"/>
              <a:cs typeface="Nunito"/>
              <a:sym typeface="Nunito"/>
            </a:endParaRPr>
          </a:p>
          <a:p>
            <a:pPr indent="0" lvl="0" marL="0" rtl="0" algn="l">
              <a:spcBef>
                <a:spcPts val="0"/>
              </a:spcBef>
              <a:spcAft>
                <a:spcPts val="0"/>
              </a:spcAft>
              <a:buNone/>
            </a:pPr>
            <a:r>
              <a:t/>
            </a:r>
            <a:endParaRPr/>
          </a:p>
        </p:txBody>
      </p:sp>
      <p:sp>
        <p:nvSpPr>
          <p:cNvPr id="407" name="Google Shape;407;p26"/>
          <p:cNvSpPr txBox="1"/>
          <p:nvPr>
            <p:ph idx="1" type="body"/>
          </p:nvPr>
        </p:nvSpPr>
        <p:spPr>
          <a:xfrm>
            <a:off x="739025" y="2033075"/>
            <a:ext cx="7736100" cy="2541600"/>
          </a:xfrm>
          <a:prstGeom prst="rect">
            <a:avLst/>
          </a:prstGeom>
        </p:spPr>
        <p:txBody>
          <a:bodyPr anchorCtr="0" anchor="t" bIns="91425" lIns="91425" spcFirstLastPara="1" rIns="91425" wrap="square" tIns="91425">
            <a:noAutofit/>
          </a:bodyPr>
          <a:lstStyle/>
          <a:p>
            <a:pPr indent="-342900" lvl="0" marL="457200" rtl="0" algn="l">
              <a:lnSpc>
                <a:spcPct val="200000"/>
              </a:lnSpc>
              <a:spcBef>
                <a:spcPts val="0"/>
              </a:spcBef>
              <a:spcAft>
                <a:spcPts val="0"/>
              </a:spcAft>
              <a:buSzPts val="1800"/>
              <a:buChar char="●"/>
            </a:pPr>
            <a:r>
              <a:rPr lang="en" sz="1800"/>
              <a:t>We demonstrate 4-to-3 circuit decomposition on IBM chip</a:t>
            </a:r>
            <a:endParaRPr sz="1800"/>
          </a:p>
          <a:p>
            <a:pPr indent="-342900" lvl="0" marL="457200" rtl="0" algn="l">
              <a:lnSpc>
                <a:spcPct val="200000"/>
              </a:lnSpc>
              <a:spcBef>
                <a:spcPts val="0"/>
              </a:spcBef>
              <a:spcAft>
                <a:spcPts val="0"/>
              </a:spcAft>
              <a:buSzPts val="1800"/>
              <a:buChar char="●"/>
            </a:pPr>
            <a:r>
              <a:rPr lang="en" sz="1800"/>
              <a:t>We demonstrate 6-to-5 circuit decomposition on IBM simulator</a:t>
            </a:r>
            <a:endParaRPr sz="1800"/>
          </a:p>
          <a:p>
            <a:pPr indent="-342900" lvl="0" marL="457200" rtl="0" algn="l">
              <a:lnSpc>
                <a:spcPct val="200000"/>
              </a:lnSpc>
              <a:spcBef>
                <a:spcPts val="0"/>
              </a:spcBef>
              <a:spcAft>
                <a:spcPts val="0"/>
              </a:spcAft>
              <a:buSzPts val="1800"/>
              <a:buChar char="●"/>
            </a:pPr>
            <a:r>
              <a:rPr lang="en" sz="1800"/>
              <a:t>We demonstrate the effectiveness of hardware-efficient VQE circuits</a:t>
            </a:r>
            <a:endParaRPr sz="18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1" name="Shape 411"/>
        <p:cNvGrpSpPr/>
        <p:nvPr/>
      </p:nvGrpSpPr>
      <p:grpSpPr>
        <a:xfrm>
          <a:off x="0" y="0"/>
          <a:ext cx="0" cy="0"/>
          <a:chOff x="0" y="0"/>
          <a:chExt cx="0" cy="0"/>
        </a:xfrm>
      </p:grpSpPr>
      <p:pic>
        <p:nvPicPr>
          <p:cNvPr id="412" name="Google Shape;412;p27"/>
          <p:cNvPicPr preferRelativeResize="0"/>
          <p:nvPr/>
        </p:nvPicPr>
        <p:blipFill>
          <a:blip r:embed="rId3">
            <a:alphaModFix/>
          </a:blip>
          <a:stretch>
            <a:fillRect/>
          </a:stretch>
        </p:blipFill>
        <p:spPr>
          <a:xfrm>
            <a:off x="2982587" y="1336950"/>
            <a:ext cx="5956326" cy="948323"/>
          </a:xfrm>
          <a:prstGeom prst="rect">
            <a:avLst/>
          </a:prstGeom>
          <a:noFill/>
          <a:ln>
            <a:noFill/>
          </a:ln>
        </p:spPr>
      </p:pic>
      <p:sp>
        <p:nvSpPr>
          <p:cNvPr id="413" name="Google Shape;413;p27"/>
          <p:cNvSpPr txBox="1"/>
          <p:nvPr>
            <p:ph type="title"/>
          </p:nvPr>
        </p:nvSpPr>
        <p:spPr>
          <a:xfrm>
            <a:off x="2446350" y="71375"/>
            <a:ext cx="34800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Acknowledgement</a:t>
            </a:r>
            <a:endParaRPr/>
          </a:p>
        </p:txBody>
      </p:sp>
      <p:sp>
        <p:nvSpPr>
          <p:cNvPr id="414" name="Google Shape;414;p27"/>
          <p:cNvSpPr txBox="1"/>
          <p:nvPr>
            <p:ph idx="1" type="body"/>
          </p:nvPr>
        </p:nvSpPr>
        <p:spPr>
          <a:xfrm>
            <a:off x="1516025" y="672025"/>
            <a:ext cx="7240800" cy="613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Thanks for iQuise taking so many effort to host the MIT Quantum Hackathon. Thanks for the sponsors’ kind support. Thanks for the arrival of the all the guests from their busy schedule. </a:t>
            </a:r>
            <a:endParaRPr/>
          </a:p>
        </p:txBody>
      </p:sp>
      <p:pic>
        <p:nvPicPr>
          <p:cNvPr id="415" name="Google Shape;415;p27"/>
          <p:cNvPicPr preferRelativeResize="0"/>
          <p:nvPr/>
        </p:nvPicPr>
        <p:blipFill rotWithShape="1">
          <a:blip r:embed="rId4">
            <a:alphaModFix/>
          </a:blip>
          <a:srcRect b="0" l="15272" r="15272" t="3260"/>
          <a:stretch/>
        </p:blipFill>
        <p:spPr>
          <a:xfrm>
            <a:off x="878425" y="2355763"/>
            <a:ext cx="885500" cy="1295825"/>
          </a:xfrm>
          <a:prstGeom prst="rect">
            <a:avLst/>
          </a:prstGeom>
          <a:noFill/>
          <a:ln>
            <a:noFill/>
          </a:ln>
        </p:spPr>
      </p:pic>
      <p:pic>
        <p:nvPicPr>
          <p:cNvPr id="416" name="Google Shape;416;p27"/>
          <p:cNvPicPr preferRelativeResize="0"/>
          <p:nvPr/>
        </p:nvPicPr>
        <p:blipFill rotWithShape="1">
          <a:blip r:embed="rId5">
            <a:alphaModFix/>
          </a:blip>
          <a:srcRect b="0" l="0" r="8966" t="842"/>
          <a:stretch/>
        </p:blipFill>
        <p:spPr>
          <a:xfrm>
            <a:off x="1957562" y="2346363"/>
            <a:ext cx="1216950" cy="1328249"/>
          </a:xfrm>
          <a:prstGeom prst="rect">
            <a:avLst/>
          </a:prstGeom>
          <a:noFill/>
          <a:ln>
            <a:noFill/>
          </a:ln>
        </p:spPr>
      </p:pic>
      <p:pic>
        <p:nvPicPr>
          <p:cNvPr id="417" name="Google Shape;417;p27"/>
          <p:cNvPicPr preferRelativeResize="0"/>
          <p:nvPr/>
        </p:nvPicPr>
        <p:blipFill>
          <a:blip r:embed="rId6">
            <a:alphaModFix/>
          </a:blip>
          <a:stretch>
            <a:fillRect/>
          </a:stretch>
        </p:blipFill>
        <p:spPr>
          <a:xfrm>
            <a:off x="3368149" y="2336400"/>
            <a:ext cx="946650" cy="1339475"/>
          </a:xfrm>
          <a:prstGeom prst="rect">
            <a:avLst/>
          </a:prstGeom>
          <a:noFill/>
          <a:ln>
            <a:noFill/>
          </a:ln>
        </p:spPr>
      </p:pic>
      <p:pic>
        <p:nvPicPr>
          <p:cNvPr id="418" name="Google Shape;418;p27"/>
          <p:cNvPicPr preferRelativeResize="0"/>
          <p:nvPr/>
        </p:nvPicPr>
        <p:blipFill rotWithShape="1">
          <a:blip r:embed="rId7">
            <a:alphaModFix/>
          </a:blip>
          <a:srcRect b="0" l="0" r="8966" t="833"/>
          <a:stretch/>
        </p:blipFill>
        <p:spPr>
          <a:xfrm>
            <a:off x="4431975" y="2352575"/>
            <a:ext cx="1216950" cy="1328250"/>
          </a:xfrm>
          <a:prstGeom prst="rect">
            <a:avLst/>
          </a:prstGeom>
          <a:noFill/>
          <a:ln>
            <a:noFill/>
          </a:ln>
        </p:spPr>
      </p:pic>
      <p:pic>
        <p:nvPicPr>
          <p:cNvPr id="419" name="Google Shape;419;p27"/>
          <p:cNvPicPr preferRelativeResize="0"/>
          <p:nvPr/>
        </p:nvPicPr>
        <p:blipFill rotWithShape="1">
          <a:blip r:embed="rId8">
            <a:alphaModFix/>
          </a:blip>
          <a:srcRect b="0" l="0" r="18923" t="1574"/>
          <a:stretch/>
        </p:blipFill>
        <p:spPr>
          <a:xfrm>
            <a:off x="7181038" y="2352588"/>
            <a:ext cx="1336825" cy="1318375"/>
          </a:xfrm>
          <a:prstGeom prst="rect">
            <a:avLst/>
          </a:prstGeom>
          <a:noFill/>
          <a:ln>
            <a:noFill/>
          </a:ln>
        </p:spPr>
      </p:pic>
      <p:pic>
        <p:nvPicPr>
          <p:cNvPr id="420" name="Google Shape;420;p27"/>
          <p:cNvPicPr preferRelativeResize="0"/>
          <p:nvPr/>
        </p:nvPicPr>
        <p:blipFill>
          <a:blip r:embed="rId9">
            <a:alphaModFix/>
          </a:blip>
          <a:stretch>
            <a:fillRect/>
          </a:stretch>
        </p:blipFill>
        <p:spPr>
          <a:xfrm>
            <a:off x="3336500" y="3738377"/>
            <a:ext cx="946657" cy="1318400"/>
          </a:xfrm>
          <a:prstGeom prst="rect">
            <a:avLst/>
          </a:prstGeom>
          <a:noFill/>
          <a:ln>
            <a:noFill/>
          </a:ln>
        </p:spPr>
      </p:pic>
      <p:pic>
        <p:nvPicPr>
          <p:cNvPr id="421" name="Google Shape;421;p27"/>
          <p:cNvPicPr preferRelativeResize="0"/>
          <p:nvPr/>
        </p:nvPicPr>
        <p:blipFill>
          <a:blip r:embed="rId10">
            <a:alphaModFix/>
          </a:blip>
          <a:stretch>
            <a:fillRect/>
          </a:stretch>
        </p:blipFill>
        <p:spPr>
          <a:xfrm>
            <a:off x="5797750" y="2351903"/>
            <a:ext cx="1274925" cy="1318395"/>
          </a:xfrm>
          <a:prstGeom prst="rect">
            <a:avLst/>
          </a:prstGeom>
          <a:noFill/>
          <a:ln>
            <a:noFill/>
          </a:ln>
        </p:spPr>
      </p:pic>
      <p:pic>
        <p:nvPicPr>
          <p:cNvPr id="422" name="Google Shape;422;p27"/>
          <p:cNvPicPr preferRelativeResize="0"/>
          <p:nvPr/>
        </p:nvPicPr>
        <p:blipFill>
          <a:blip r:embed="rId11">
            <a:alphaModFix/>
          </a:blip>
          <a:stretch>
            <a:fillRect/>
          </a:stretch>
        </p:blipFill>
        <p:spPr>
          <a:xfrm>
            <a:off x="5797750" y="3748299"/>
            <a:ext cx="1274925" cy="1298538"/>
          </a:xfrm>
          <a:prstGeom prst="rect">
            <a:avLst/>
          </a:prstGeom>
          <a:noFill/>
          <a:ln>
            <a:noFill/>
          </a:ln>
        </p:spPr>
      </p:pic>
      <p:pic>
        <p:nvPicPr>
          <p:cNvPr id="423" name="Google Shape;423;p27"/>
          <p:cNvPicPr preferRelativeResize="0"/>
          <p:nvPr/>
        </p:nvPicPr>
        <p:blipFill>
          <a:blip r:embed="rId12">
            <a:alphaModFix/>
          </a:blip>
          <a:stretch>
            <a:fillRect/>
          </a:stretch>
        </p:blipFill>
        <p:spPr>
          <a:xfrm>
            <a:off x="7181050" y="3749645"/>
            <a:ext cx="1336800" cy="1295829"/>
          </a:xfrm>
          <a:prstGeom prst="rect">
            <a:avLst/>
          </a:prstGeom>
          <a:noFill/>
          <a:ln>
            <a:noFill/>
          </a:ln>
        </p:spPr>
      </p:pic>
      <p:pic>
        <p:nvPicPr>
          <p:cNvPr id="424" name="Google Shape;424;p27"/>
          <p:cNvPicPr preferRelativeResize="0"/>
          <p:nvPr/>
        </p:nvPicPr>
        <p:blipFill>
          <a:blip r:embed="rId13">
            <a:alphaModFix/>
          </a:blip>
          <a:stretch>
            <a:fillRect/>
          </a:stretch>
        </p:blipFill>
        <p:spPr>
          <a:xfrm>
            <a:off x="4431972" y="3748290"/>
            <a:ext cx="1216957" cy="1298550"/>
          </a:xfrm>
          <a:prstGeom prst="rect">
            <a:avLst/>
          </a:prstGeom>
          <a:noFill/>
          <a:ln>
            <a:noFill/>
          </a:ln>
        </p:spPr>
      </p:pic>
      <p:pic>
        <p:nvPicPr>
          <p:cNvPr id="425" name="Google Shape;425;p27"/>
          <p:cNvPicPr preferRelativeResize="0"/>
          <p:nvPr/>
        </p:nvPicPr>
        <p:blipFill>
          <a:blip r:embed="rId14">
            <a:alphaModFix/>
          </a:blip>
          <a:stretch>
            <a:fillRect/>
          </a:stretch>
        </p:blipFill>
        <p:spPr>
          <a:xfrm>
            <a:off x="1970725" y="3747075"/>
            <a:ext cx="1216950" cy="1301000"/>
          </a:xfrm>
          <a:prstGeom prst="rect">
            <a:avLst/>
          </a:prstGeom>
          <a:noFill/>
          <a:ln>
            <a:noFill/>
          </a:ln>
        </p:spPr>
      </p:pic>
      <p:pic>
        <p:nvPicPr>
          <p:cNvPr id="426" name="Google Shape;426;p27"/>
          <p:cNvPicPr preferRelativeResize="0"/>
          <p:nvPr/>
        </p:nvPicPr>
        <p:blipFill>
          <a:blip r:embed="rId15">
            <a:alphaModFix/>
          </a:blip>
          <a:stretch>
            <a:fillRect/>
          </a:stretch>
        </p:blipFill>
        <p:spPr>
          <a:xfrm>
            <a:off x="878413" y="3733450"/>
            <a:ext cx="885500" cy="1328250"/>
          </a:xfrm>
          <a:prstGeom prst="rect">
            <a:avLst/>
          </a:prstGeom>
          <a:noFill/>
          <a:ln>
            <a:noFill/>
          </a:ln>
        </p:spPr>
      </p:pic>
      <p:pic>
        <p:nvPicPr>
          <p:cNvPr id="427" name="Google Shape;427;p27"/>
          <p:cNvPicPr preferRelativeResize="0"/>
          <p:nvPr/>
        </p:nvPicPr>
        <p:blipFill>
          <a:blip r:embed="rId16">
            <a:alphaModFix/>
          </a:blip>
          <a:stretch>
            <a:fillRect/>
          </a:stretch>
        </p:blipFill>
        <p:spPr>
          <a:xfrm>
            <a:off x="148832" y="1336950"/>
            <a:ext cx="2174445" cy="8363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1" name="Shape 431"/>
        <p:cNvGrpSpPr/>
        <p:nvPr/>
      </p:nvGrpSpPr>
      <p:grpSpPr>
        <a:xfrm>
          <a:off x="0" y="0"/>
          <a:ext cx="0" cy="0"/>
          <a:chOff x="0" y="0"/>
          <a:chExt cx="0" cy="0"/>
        </a:xfrm>
      </p:grpSpPr>
      <p:sp>
        <p:nvSpPr>
          <p:cNvPr id="432" name="Google Shape;432;p28"/>
          <p:cNvSpPr txBox="1"/>
          <p:nvPr>
            <p:ph type="title"/>
          </p:nvPr>
        </p:nvSpPr>
        <p:spPr>
          <a:xfrm>
            <a:off x="1002325" y="250950"/>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a:t>
            </a:r>
            <a:r>
              <a:rPr lang="en"/>
              <a:t>uantum</a:t>
            </a:r>
            <a:endParaRPr/>
          </a:p>
          <a:p>
            <a:pPr indent="0" lvl="0" marL="0" rtl="0" algn="l">
              <a:spcBef>
                <a:spcPts val="0"/>
              </a:spcBef>
              <a:spcAft>
                <a:spcPts val="0"/>
              </a:spcAft>
              <a:buNone/>
            </a:pPr>
            <a:r>
              <a:rPr lang="en"/>
              <a:t> </a:t>
            </a:r>
            <a:r>
              <a:rPr lang="en"/>
              <a:t>Community</a:t>
            </a:r>
            <a:endParaRPr/>
          </a:p>
        </p:txBody>
      </p:sp>
      <p:sp>
        <p:nvSpPr>
          <p:cNvPr id="433" name="Google Shape;433;p28"/>
          <p:cNvSpPr txBox="1"/>
          <p:nvPr>
            <p:ph idx="1" type="body"/>
          </p:nvPr>
        </p:nvSpPr>
        <p:spPr>
          <a:xfrm>
            <a:off x="111125" y="1402550"/>
            <a:ext cx="3189900" cy="3239400"/>
          </a:xfrm>
          <a:prstGeom prst="rect">
            <a:avLst/>
          </a:prstGeom>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SzPts val="1600"/>
              <a:buChar char="●"/>
            </a:pPr>
            <a:r>
              <a:rPr lang="en" sz="1600"/>
              <a:t>Quantum computing is promising!!</a:t>
            </a:r>
            <a:endParaRPr sz="1600"/>
          </a:p>
          <a:p>
            <a:pPr indent="0" lvl="0" marL="457200" rtl="0" algn="l">
              <a:lnSpc>
                <a:spcPct val="115000"/>
              </a:lnSpc>
              <a:spcBef>
                <a:spcPts val="1600"/>
              </a:spcBef>
              <a:spcAft>
                <a:spcPts val="0"/>
              </a:spcAft>
              <a:buNone/>
            </a:pPr>
            <a:r>
              <a:t/>
            </a:r>
            <a:endParaRPr sz="1600"/>
          </a:p>
          <a:p>
            <a:pPr indent="-330200" lvl="0" marL="457200" rtl="0" algn="l">
              <a:lnSpc>
                <a:spcPct val="115000"/>
              </a:lnSpc>
              <a:spcBef>
                <a:spcPts val="1600"/>
              </a:spcBef>
              <a:spcAft>
                <a:spcPts val="0"/>
              </a:spcAft>
              <a:buSzPts val="1600"/>
              <a:buChar char="●"/>
            </a:pPr>
            <a:r>
              <a:rPr lang="en" sz="1600"/>
              <a:t>Many companies and research labs are pushing the limit of the quantum computing.</a:t>
            </a:r>
            <a:endParaRPr sz="1600"/>
          </a:p>
        </p:txBody>
      </p:sp>
      <p:pic>
        <p:nvPicPr>
          <p:cNvPr id="434" name="Google Shape;434;p28"/>
          <p:cNvPicPr preferRelativeResize="0"/>
          <p:nvPr/>
        </p:nvPicPr>
        <p:blipFill>
          <a:blip r:embed="rId3">
            <a:alphaModFix/>
          </a:blip>
          <a:stretch>
            <a:fillRect/>
          </a:stretch>
        </p:blipFill>
        <p:spPr>
          <a:xfrm>
            <a:off x="3301150" y="0"/>
            <a:ext cx="5687124" cy="5006399"/>
          </a:xfrm>
          <a:prstGeom prst="rect">
            <a:avLst/>
          </a:prstGeom>
          <a:noFill/>
          <a:ln>
            <a:noFill/>
          </a:ln>
        </p:spPr>
      </p:pic>
      <p:sp>
        <p:nvSpPr>
          <p:cNvPr id="435" name="Google Shape;435;p28"/>
          <p:cNvSpPr/>
          <p:nvPr/>
        </p:nvSpPr>
        <p:spPr>
          <a:xfrm>
            <a:off x="7535225" y="1227350"/>
            <a:ext cx="552900" cy="175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28"/>
          <p:cNvSpPr/>
          <p:nvPr/>
        </p:nvSpPr>
        <p:spPr>
          <a:xfrm>
            <a:off x="7687625" y="1326450"/>
            <a:ext cx="199200" cy="76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28"/>
          <p:cNvSpPr/>
          <p:nvPr/>
        </p:nvSpPr>
        <p:spPr>
          <a:xfrm>
            <a:off x="7611425" y="1174050"/>
            <a:ext cx="199200" cy="76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38" name="Google Shape;438;p28"/>
          <p:cNvPicPr preferRelativeResize="0"/>
          <p:nvPr/>
        </p:nvPicPr>
        <p:blipFill>
          <a:blip r:embed="rId4">
            <a:alphaModFix/>
          </a:blip>
          <a:stretch>
            <a:fillRect/>
          </a:stretch>
        </p:blipFill>
        <p:spPr>
          <a:xfrm>
            <a:off x="7423925" y="1227300"/>
            <a:ext cx="1051849" cy="1753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2" name="Shape 442"/>
        <p:cNvGrpSpPr/>
        <p:nvPr/>
      </p:nvGrpSpPr>
      <p:grpSpPr>
        <a:xfrm>
          <a:off x="0" y="0"/>
          <a:ext cx="0" cy="0"/>
          <a:chOff x="0" y="0"/>
          <a:chExt cx="0" cy="0"/>
        </a:xfrm>
      </p:grpSpPr>
      <p:sp>
        <p:nvSpPr>
          <p:cNvPr id="443" name="Google Shape;443;p29"/>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Supplementary Material</a:t>
            </a:r>
            <a:endParaRPr/>
          </a:p>
        </p:txBody>
      </p:sp>
      <p:pic>
        <p:nvPicPr>
          <p:cNvPr id="444" name="Google Shape;444;p29"/>
          <p:cNvPicPr preferRelativeResize="0"/>
          <p:nvPr/>
        </p:nvPicPr>
        <p:blipFill>
          <a:blip r:embed="rId3">
            <a:alphaModFix/>
          </a:blip>
          <a:stretch>
            <a:fillRect/>
          </a:stretch>
        </p:blipFill>
        <p:spPr>
          <a:xfrm>
            <a:off x="102075" y="1344175"/>
            <a:ext cx="4419601" cy="1552279"/>
          </a:xfrm>
          <a:prstGeom prst="rect">
            <a:avLst/>
          </a:prstGeom>
          <a:noFill/>
          <a:ln>
            <a:noFill/>
          </a:ln>
        </p:spPr>
      </p:pic>
      <p:pic>
        <p:nvPicPr>
          <p:cNvPr id="445" name="Google Shape;445;p29"/>
          <p:cNvPicPr preferRelativeResize="0"/>
          <p:nvPr/>
        </p:nvPicPr>
        <p:blipFill>
          <a:blip r:embed="rId4">
            <a:alphaModFix/>
          </a:blip>
          <a:stretch>
            <a:fillRect/>
          </a:stretch>
        </p:blipFill>
        <p:spPr>
          <a:xfrm>
            <a:off x="152400" y="3007049"/>
            <a:ext cx="8212864" cy="1984051"/>
          </a:xfrm>
          <a:prstGeom prst="rect">
            <a:avLst/>
          </a:prstGeom>
          <a:noFill/>
          <a:ln>
            <a:noFill/>
          </a:ln>
        </p:spPr>
      </p:pic>
      <p:pic>
        <p:nvPicPr>
          <p:cNvPr id="446" name="Google Shape;446;p29"/>
          <p:cNvPicPr preferRelativeResize="0"/>
          <p:nvPr/>
        </p:nvPicPr>
        <p:blipFill>
          <a:blip r:embed="rId5">
            <a:alphaModFix/>
          </a:blip>
          <a:stretch>
            <a:fillRect/>
          </a:stretch>
        </p:blipFill>
        <p:spPr>
          <a:xfrm>
            <a:off x="5231300" y="2642513"/>
            <a:ext cx="3074507" cy="293775"/>
          </a:xfrm>
          <a:prstGeom prst="rect">
            <a:avLst/>
          </a:prstGeom>
          <a:noFill/>
          <a:ln>
            <a:noFill/>
          </a:ln>
        </p:spPr>
      </p:pic>
      <p:pic>
        <p:nvPicPr>
          <p:cNvPr id="447" name="Google Shape;447;p29"/>
          <p:cNvPicPr preferRelativeResize="0"/>
          <p:nvPr/>
        </p:nvPicPr>
        <p:blipFill>
          <a:blip r:embed="rId6">
            <a:alphaModFix/>
          </a:blip>
          <a:stretch>
            <a:fillRect/>
          </a:stretch>
        </p:blipFill>
        <p:spPr>
          <a:xfrm>
            <a:off x="4662337" y="1289499"/>
            <a:ext cx="4212424" cy="12221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1" name="Shape 451"/>
        <p:cNvGrpSpPr/>
        <p:nvPr/>
      </p:nvGrpSpPr>
      <p:grpSpPr>
        <a:xfrm>
          <a:off x="0" y="0"/>
          <a:ext cx="0" cy="0"/>
          <a:chOff x="0" y="0"/>
          <a:chExt cx="0" cy="0"/>
        </a:xfrm>
      </p:grpSpPr>
      <p:sp>
        <p:nvSpPr>
          <p:cNvPr id="452" name="Google Shape;452;p30"/>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Supplementary Material</a:t>
            </a:r>
            <a:endParaRPr/>
          </a:p>
        </p:txBody>
      </p:sp>
      <p:pic>
        <p:nvPicPr>
          <p:cNvPr id="453" name="Google Shape;453;p30"/>
          <p:cNvPicPr preferRelativeResize="0"/>
          <p:nvPr/>
        </p:nvPicPr>
        <p:blipFill>
          <a:blip r:embed="rId3">
            <a:alphaModFix/>
          </a:blip>
          <a:stretch>
            <a:fillRect/>
          </a:stretch>
        </p:blipFill>
        <p:spPr>
          <a:xfrm>
            <a:off x="152400" y="1530649"/>
            <a:ext cx="4318650" cy="1719873"/>
          </a:xfrm>
          <a:prstGeom prst="rect">
            <a:avLst/>
          </a:prstGeom>
          <a:noFill/>
          <a:ln>
            <a:noFill/>
          </a:ln>
        </p:spPr>
      </p:pic>
      <p:pic>
        <p:nvPicPr>
          <p:cNvPr id="454" name="Google Shape;454;p30"/>
          <p:cNvPicPr preferRelativeResize="0"/>
          <p:nvPr/>
        </p:nvPicPr>
        <p:blipFill>
          <a:blip r:embed="rId4">
            <a:alphaModFix/>
          </a:blip>
          <a:stretch>
            <a:fillRect/>
          </a:stretch>
        </p:blipFill>
        <p:spPr>
          <a:xfrm>
            <a:off x="152400" y="3567649"/>
            <a:ext cx="8839201" cy="1415757"/>
          </a:xfrm>
          <a:prstGeom prst="rect">
            <a:avLst/>
          </a:prstGeom>
          <a:noFill/>
          <a:ln>
            <a:noFill/>
          </a:ln>
        </p:spPr>
      </p:pic>
      <p:sp>
        <p:nvSpPr>
          <p:cNvPr id="455" name="Google Shape;455;p30"/>
          <p:cNvSpPr/>
          <p:nvPr/>
        </p:nvSpPr>
        <p:spPr>
          <a:xfrm>
            <a:off x="4706300" y="3034675"/>
            <a:ext cx="565800" cy="380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56" name="Google Shape;456;p30"/>
          <p:cNvPicPr preferRelativeResize="0"/>
          <p:nvPr/>
        </p:nvPicPr>
        <p:blipFill>
          <a:blip r:embed="rId5">
            <a:alphaModFix/>
          </a:blip>
          <a:stretch>
            <a:fillRect/>
          </a:stretch>
        </p:blipFill>
        <p:spPr>
          <a:xfrm>
            <a:off x="4572000" y="1597874"/>
            <a:ext cx="4251510" cy="14157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2" name="Shape 282"/>
        <p:cNvGrpSpPr/>
        <p:nvPr/>
      </p:nvGrpSpPr>
      <p:grpSpPr>
        <a:xfrm>
          <a:off x="0" y="0"/>
          <a:ext cx="0" cy="0"/>
          <a:chOff x="0" y="0"/>
          <a:chExt cx="0" cy="0"/>
        </a:xfrm>
      </p:grpSpPr>
      <p:sp>
        <p:nvSpPr>
          <p:cNvPr id="283" name="Google Shape;283;p14"/>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Outline</a:t>
            </a:r>
            <a:endParaRPr/>
          </a:p>
        </p:txBody>
      </p:sp>
      <p:sp>
        <p:nvSpPr>
          <p:cNvPr id="284" name="Google Shape;284;p14"/>
          <p:cNvSpPr txBox="1"/>
          <p:nvPr>
            <p:ph idx="1" type="body"/>
          </p:nvPr>
        </p:nvSpPr>
        <p:spPr>
          <a:xfrm>
            <a:off x="1303800" y="1745725"/>
            <a:ext cx="7030500" cy="2541600"/>
          </a:xfrm>
          <a:prstGeom prst="rect">
            <a:avLst/>
          </a:prstGeom>
        </p:spPr>
        <p:txBody>
          <a:bodyPr anchorCtr="0" anchor="t" bIns="91425" lIns="91425" spcFirstLastPara="1" rIns="91425" wrap="square" tIns="91425">
            <a:noAutofit/>
          </a:bodyPr>
          <a:lstStyle/>
          <a:p>
            <a:pPr indent="-342900" lvl="0" marL="457200" rtl="0" algn="l">
              <a:lnSpc>
                <a:spcPct val="200000"/>
              </a:lnSpc>
              <a:spcBef>
                <a:spcPts val="0"/>
              </a:spcBef>
              <a:spcAft>
                <a:spcPts val="0"/>
              </a:spcAft>
              <a:buSzPts val="1800"/>
              <a:buAutoNum type="arabicPeriod"/>
            </a:pPr>
            <a:r>
              <a:rPr lang="en" sz="1800"/>
              <a:t>Introduction</a:t>
            </a:r>
            <a:endParaRPr sz="1800"/>
          </a:p>
          <a:p>
            <a:pPr indent="-342900" lvl="0" marL="457200" rtl="0" algn="l">
              <a:lnSpc>
                <a:spcPct val="200000"/>
              </a:lnSpc>
              <a:spcBef>
                <a:spcPts val="0"/>
              </a:spcBef>
              <a:spcAft>
                <a:spcPts val="0"/>
              </a:spcAft>
              <a:buSzPts val="1800"/>
              <a:buAutoNum type="arabicPeriod"/>
            </a:pPr>
            <a:r>
              <a:rPr lang="en" sz="1800"/>
              <a:t>Method and Principle</a:t>
            </a:r>
            <a:endParaRPr sz="1800"/>
          </a:p>
          <a:p>
            <a:pPr indent="-342900" lvl="0" marL="457200" rtl="0" algn="l">
              <a:lnSpc>
                <a:spcPct val="200000"/>
              </a:lnSpc>
              <a:spcBef>
                <a:spcPts val="0"/>
              </a:spcBef>
              <a:spcAft>
                <a:spcPts val="0"/>
              </a:spcAft>
              <a:buSzPts val="1800"/>
              <a:buAutoNum type="arabicPeriod"/>
            </a:pPr>
            <a:r>
              <a:rPr lang="en" sz="1800"/>
              <a:t>Result and Discussion</a:t>
            </a:r>
            <a:endParaRPr sz="1800"/>
          </a:p>
          <a:p>
            <a:pPr indent="-342900" lvl="0" marL="457200" rtl="0" algn="l">
              <a:lnSpc>
                <a:spcPct val="200000"/>
              </a:lnSpc>
              <a:spcBef>
                <a:spcPts val="0"/>
              </a:spcBef>
              <a:spcAft>
                <a:spcPts val="0"/>
              </a:spcAft>
              <a:buSzPts val="1800"/>
              <a:buAutoNum type="arabicPeriod"/>
            </a:pPr>
            <a:r>
              <a:rPr lang="en" sz="1800"/>
              <a:t>Conclusion</a:t>
            </a:r>
            <a:endParaRPr sz="1800"/>
          </a:p>
          <a:p>
            <a:pPr indent="-342900" lvl="0" marL="457200" rtl="0" algn="l">
              <a:lnSpc>
                <a:spcPct val="200000"/>
              </a:lnSpc>
              <a:spcBef>
                <a:spcPts val="0"/>
              </a:spcBef>
              <a:spcAft>
                <a:spcPts val="0"/>
              </a:spcAft>
              <a:buSzPts val="1800"/>
              <a:buAutoNum type="arabicPeriod"/>
            </a:pPr>
            <a:r>
              <a:rPr lang="en" sz="1800"/>
              <a:t>Acknowledgement and </a:t>
            </a:r>
            <a:r>
              <a:rPr lang="en" sz="1800"/>
              <a:t>Supplementary Material</a:t>
            </a:r>
            <a:r>
              <a:rPr lang="en" sz="1800"/>
              <a:t> </a:t>
            </a:r>
            <a:endParaRPr sz="1800"/>
          </a:p>
        </p:txBody>
      </p:sp>
      <p:sp>
        <p:nvSpPr>
          <p:cNvPr id="285" name="Google Shape;285;p14"/>
          <p:cNvSpPr txBox="1"/>
          <p:nvPr/>
        </p:nvSpPr>
        <p:spPr>
          <a:xfrm>
            <a:off x="4208625" y="39675"/>
            <a:ext cx="4693500" cy="707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900">
                <a:latin typeface="Maven Pro"/>
                <a:ea typeface="Maven Pro"/>
                <a:cs typeface="Maven Pro"/>
                <a:sym typeface="Maven Pro"/>
              </a:rPr>
              <a:t>Circuit Decomposition for Hardware Efficient VQE</a:t>
            </a:r>
            <a:endParaRPr sz="100"/>
          </a:p>
        </p:txBody>
      </p:sp>
      <p:pic>
        <p:nvPicPr>
          <p:cNvPr id="286" name="Google Shape;286;p14"/>
          <p:cNvPicPr preferRelativeResize="0"/>
          <p:nvPr/>
        </p:nvPicPr>
        <p:blipFill>
          <a:blip r:embed="rId3">
            <a:alphaModFix/>
          </a:blip>
          <a:stretch>
            <a:fillRect/>
          </a:stretch>
        </p:blipFill>
        <p:spPr>
          <a:xfrm>
            <a:off x="6917550" y="793900"/>
            <a:ext cx="1872675" cy="38352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0" name="Shape 290"/>
        <p:cNvGrpSpPr/>
        <p:nvPr/>
      </p:nvGrpSpPr>
      <p:grpSpPr>
        <a:xfrm>
          <a:off x="0" y="0"/>
          <a:ext cx="0" cy="0"/>
          <a:chOff x="0" y="0"/>
          <a:chExt cx="0" cy="0"/>
        </a:xfrm>
      </p:grpSpPr>
      <p:pic>
        <p:nvPicPr>
          <p:cNvPr id="291" name="Google Shape;291;p15"/>
          <p:cNvPicPr preferRelativeResize="0"/>
          <p:nvPr/>
        </p:nvPicPr>
        <p:blipFill rotWithShape="1">
          <a:blip r:embed="rId3">
            <a:alphaModFix/>
          </a:blip>
          <a:srcRect b="4760" l="-18847" r="-1663" t="-25271"/>
          <a:stretch/>
        </p:blipFill>
        <p:spPr>
          <a:xfrm>
            <a:off x="4156341" y="2066350"/>
            <a:ext cx="5064810" cy="3000000"/>
          </a:xfrm>
          <a:prstGeom prst="rect">
            <a:avLst/>
          </a:prstGeom>
          <a:noFill/>
          <a:ln>
            <a:noFill/>
          </a:ln>
        </p:spPr>
      </p:pic>
      <p:sp>
        <p:nvSpPr>
          <p:cNvPr id="292" name="Google Shape;292;p15"/>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NISQ era: how to reduce the requirement for the number of qubits?</a:t>
            </a:r>
            <a:endParaRPr/>
          </a:p>
        </p:txBody>
      </p:sp>
      <p:sp>
        <p:nvSpPr>
          <p:cNvPr id="293" name="Google Shape;293;p15"/>
          <p:cNvSpPr txBox="1"/>
          <p:nvPr>
            <p:ph idx="1" type="body"/>
          </p:nvPr>
        </p:nvSpPr>
        <p:spPr>
          <a:xfrm>
            <a:off x="162650" y="1764900"/>
            <a:ext cx="6498000" cy="1613700"/>
          </a:xfrm>
          <a:prstGeom prst="rect">
            <a:avLst/>
          </a:prstGeom>
        </p:spPr>
        <p:txBody>
          <a:bodyPr anchorCtr="0" anchor="t" bIns="91425" lIns="91425" spcFirstLastPara="1" rIns="91425" wrap="square" tIns="91425">
            <a:noAutofit/>
          </a:bodyPr>
          <a:lstStyle/>
          <a:p>
            <a:pPr indent="-342900" lvl="0" marL="457200" rtl="0" algn="l">
              <a:lnSpc>
                <a:spcPct val="200000"/>
              </a:lnSpc>
              <a:spcBef>
                <a:spcPts val="0"/>
              </a:spcBef>
              <a:spcAft>
                <a:spcPts val="0"/>
              </a:spcAft>
              <a:buSzPts val="1800"/>
              <a:buChar char="●"/>
            </a:pPr>
            <a:r>
              <a:rPr lang="en" sz="1800"/>
              <a:t>One of the </a:t>
            </a:r>
            <a:r>
              <a:rPr b="1" lang="en" sz="1800"/>
              <a:t>most critical</a:t>
            </a:r>
            <a:r>
              <a:rPr lang="en" sz="1800"/>
              <a:t> questions in the NISQ era</a:t>
            </a:r>
            <a:endParaRPr sz="1800"/>
          </a:p>
          <a:p>
            <a:pPr indent="-342900" lvl="0" marL="457200" rtl="0" algn="l">
              <a:lnSpc>
                <a:spcPct val="200000"/>
              </a:lnSpc>
              <a:spcBef>
                <a:spcPts val="0"/>
              </a:spcBef>
              <a:spcAft>
                <a:spcPts val="0"/>
              </a:spcAft>
              <a:buSzPts val="1800"/>
              <a:buChar char="●"/>
            </a:pPr>
            <a:r>
              <a:rPr lang="en" sz="1800"/>
              <a:t>What if I want to run a </a:t>
            </a:r>
            <a:r>
              <a:rPr b="1" lang="en" sz="1800"/>
              <a:t>6-qubit circuit</a:t>
            </a:r>
            <a:r>
              <a:rPr lang="en" sz="1800"/>
              <a:t> if I only have </a:t>
            </a:r>
            <a:r>
              <a:rPr b="1" lang="en" sz="1800"/>
              <a:t>5-qubit</a:t>
            </a:r>
            <a:r>
              <a:rPr lang="en" sz="1800"/>
              <a:t> machines?</a:t>
            </a:r>
            <a:endParaRPr sz="1800"/>
          </a:p>
          <a:p>
            <a:pPr indent="0" lvl="0" marL="0" rtl="0" algn="l">
              <a:lnSpc>
                <a:spcPct val="200000"/>
              </a:lnSpc>
              <a:spcBef>
                <a:spcPts val="1600"/>
              </a:spcBef>
              <a:spcAft>
                <a:spcPts val="1600"/>
              </a:spcAft>
              <a:buNone/>
            </a:pPr>
            <a:r>
              <a:t/>
            </a:r>
            <a:endParaRPr sz="1800"/>
          </a:p>
        </p:txBody>
      </p:sp>
      <p:sp>
        <p:nvSpPr>
          <p:cNvPr id="294" name="Google Shape;294;p15"/>
          <p:cNvSpPr txBox="1"/>
          <p:nvPr/>
        </p:nvSpPr>
        <p:spPr>
          <a:xfrm>
            <a:off x="347175" y="4279775"/>
            <a:ext cx="4166400" cy="40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Nunito"/>
                <a:ea typeface="Nunito"/>
                <a:cs typeface="Nunito"/>
                <a:sym typeface="Nunito"/>
              </a:rPr>
              <a:t>The most common T shape 5 qubit quantum computer in IBM Q Experience </a:t>
            </a:r>
            <a:endParaRPr sz="1600">
              <a:latin typeface="Nunito"/>
              <a:ea typeface="Nunito"/>
              <a:cs typeface="Nunito"/>
              <a:sym typeface="Nuni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8" name="Shape 298"/>
        <p:cNvGrpSpPr/>
        <p:nvPr/>
      </p:nvGrpSpPr>
      <p:grpSpPr>
        <a:xfrm>
          <a:off x="0" y="0"/>
          <a:ext cx="0" cy="0"/>
          <a:chOff x="0" y="0"/>
          <a:chExt cx="0" cy="0"/>
        </a:xfrm>
      </p:grpSpPr>
      <p:sp>
        <p:nvSpPr>
          <p:cNvPr id="299" name="Google Shape;299;p16"/>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Circuit Decomposition</a:t>
            </a:r>
            <a:endParaRPr/>
          </a:p>
        </p:txBody>
      </p:sp>
      <p:pic>
        <p:nvPicPr>
          <p:cNvPr id="300" name="Google Shape;300;p16"/>
          <p:cNvPicPr preferRelativeResize="0"/>
          <p:nvPr/>
        </p:nvPicPr>
        <p:blipFill>
          <a:blip r:embed="rId3">
            <a:alphaModFix/>
          </a:blip>
          <a:stretch>
            <a:fillRect/>
          </a:stretch>
        </p:blipFill>
        <p:spPr>
          <a:xfrm>
            <a:off x="897725" y="2815150"/>
            <a:ext cx="7015325" cy="2270575"/>
          </a:xfrm>
          <a:prstGeom prst="rect">
            <a:avLst/>
          </a:prstGeom>
          <a:noFill/>
          <a:ln>
            <a:noFill/>
          </a:ln>
        </p:spPr>
      </p:pic>
      <p:sp>
        <p:nvSpPr>
          <p:cNvPr id="301" name="Google Shape;301;p16"/>
          <p:cNvSpPr txBox="1"/>
          <p:nvPr>
            <p:ph idx="1" type="body"/>
          </p:nvPr>
        </p:nvSpPr>
        <p:spPr>
          <a:xfrm>
            <a:off x="188500" y="1364275"/>
            <a:ext cx="7979100" cy="1613700"/>
          </a:xfrm>
          <a:prstGeom prst="rect">
            <a:avLst/>
          </a:prstGeom>
        </p:spPr>
        <p:txBody>
          <a:bodyPr anchorCtr="0" anchor="t" bIns="91425" lIns="91425" spcFirstLastPara="1" rIns="91425" wrap="square" tIns="91425">
            <a:noAutofit/>
          </a:bodyPr>
          <a:lstStyle/>
          <a:p>
            <a:pPr indent="-342900" lvl="0" marL="457200" rtl="0" algn="l">
              <a:lnSpc>
                <a:spcPct val="200000"/>
              </a:lnSpc>
              <a:spcBef>
                <a:spcPts val="0"/>
              </a:spcBef>
              <a:spcAft>
                <a:spcPts val="0"/>
              </a:spcAft>
              <a:buSzPts val="1800"/>
              <a:buChar char="●"/>
            </a:pPr>
            <a:r>
              <a:rPr lang="en" sz="1800"/>
              <a:t>Decompose </a:t>
            </a:r>
            <a:r>
              <a:rPr b="1" lang="en" sz="1800"/>
              <a:t>Non-local</a:t>
            </a:r>
            <a:r>
              <a:rPr lang="en" sz="1800"/>
              <a:t> operation into </a:t>
            </a:r>
            <a:r>
              <a:rPr b="1" lang="en" sz="1800"/>
              <a:t>single-qubit</a:t>
            </a:r>
            <a:r>
              <a:rPr lang="en" sz="1800"/>
              <a:t> operations</a:t>
            </a:r>
            <a:endParaRPr sz="1800"/>
          </a:p>
          <a:p>
            <a:pPr indent="-342900" lvl="0" marL="457200" rtl="0" algn="l">
              <a:lnSpc>
                <a:spcPct val="200000"/>
              </a:lnSpc>
              <a:spcBef>
                <a:spcPts val="0"/>
              </a:spcBef>
              <a:spcAft>
                <a:spcPts val="0"/>
              </a:spcAft>
              <a:buSzPts val="1800"/>
              <a:buChar char="●"/>
            </a:pPr>
            <a:r>
              <a:rPr lang="en" sz="1800"/>
              <a:t>Pros: Keep the depth same with</a:t>
            </a:r>
            <a:r>
              <a:rPr b="1" lang="en" sz="1800"/>
              <a:t> less error </a:t>
            </a:r>
            <a:r>
              <a:rPr lang="en" sz="1800"/>
              <a:t>for single-qubit gates   </a:t>
            </a:r>
            <a:endParaRPr sz="18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5" name="Shape 305"/>
        <p:cNvGrpSpPr/>
        <p:nvPr/>
      </p:nvGrpSpPr>
      <p:grpSpPr>
        <a:xfrm>
          <a:off x="0" y="0"/>
          <a:ext cx="0" cy="0"/>
          <a:chOff x="0" y="0"/>
          <a:chExt cx="0" cy="0"/>
        </a:xfrm>
      </p:grpSpPr>
      <p:sp>
        <p:nvSpPr>
          <p:cNvPr id="306" name="Google Shape;306;p17"/>
          <p:cNvSpPr txBox="1"/>
          <p:nvPr>
            <p:ph type="title"/>
          </p:nvPr>
        </p:nvSpPr>
        <p:spPr>
          <a:xfrm>
            <a:off x="311700" y="2657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Principal of </a:t>
            </a:r>
            <a:r>
              <a:rPr lang="en"/>
              <a:t>Circuit Decomposition</a:t>
            </a:r>
            <a:endParaRPr/>
          </a:p>
        </p:txBody>
      </p:sp>
      <p:pic>
        <p:nvPicPr>
          <p:cNvPr id="307" name="Google Shape;307;p17"/>
          <p:cNvPicPr preferRelativeResize="0"/>
          <p:nvPr/>
        </p:nvPicPr>
        <p:blipFill>
          <a:blip r:embed="rId3">
            <a:alphaModFix/>
          </a:blip>
          <a:stretch>
            <a:fillRect/>
          </a:stretch>
        </p:blipFill>
        <p:spPr>
          <a:xfrm>
            <a:off x="249750" y="2827862"/>
            <a:ext cx="8747924" cy="1398825"/>
          </a:xfrm>
          <a:prstGeom prst="rect">
            <a:avLst/>
          </a:prstGeom>
          <a:noFill/>
          <a:ln cap="flat" cmpd="sng" w="9525">
            <a:solidFill>
              <a:srgbClr val="FF0000"/>
            </a:solidFill>
            <a:prstDash val="solid"/>
            <a:round/>
            <a:headEnd len="sm" w="sm" type="none"/>
            <a:tailEnd len="sm" w="sm" type="none"/>
          </a:ln>
        </p:spPr>
      </p:pic>
      <p:sp>
        <p:nvSpPr>
          <p:cNvPr id="308" name="Google Shape;308;p17"/>
          <p:cNvSpPr txBox="1"/>
          <p:nvPr/>
        </p:nvSpPr>
        <p:spPr>
          <a:xfrm>
            <a:off x="1892700" y="4379050"/>
            <a:ext cx="7104900" cy="63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t>Virtual Qubit Gate</a:t>
            </a:r>
            <a:endParaRPr b="1" sz="1200"/>
          </a:p>
          <a:p>
            <a:pPr indent="0" lvl="0" marL="0" rtl="0" algn="l">
              <a:spcBef>
                <a:spcPts val="0"/>
              </a:spcBef>
              <a:spcAft>
                <a:spcPts val="0"/>
              </a:spcAft>
              <a:buNone/>
            </a:pPr>
            <a:r>
              <a:rPr lang="en" sz="1200">
                <a:solidFill>
                  <a:srgbClr val="222222"/>
                </a:solidFill>
                <a:highlight>
                  <a:srgbClr val="FFFFFF"/>
                </a:highlight>
              </a:rPr>
              <a:t>Mitarai, Kosuke, and Keisuke Fujii. "Constructing a virtual two-qubit gate from single-qubit operations." </a:t>
            </a:r>
            <a:r>
              <a:rPr i="1" lang="en" sz="1200">
                <a:solidFill>
                  <a:srgbClr val="222222"/>
                </a:solidFill>
                <a:highlight>
                  <a:srgbClr val="FFFFFF"/>
                </a:highlight>
              </a:rPr>
              <a:t>arXiv preprint arXiv:1909.07534</a:t>
            </a:r>
            <a:r>
              <a:rPr lang="en" sz="1200">
                <a:solidFill>
                  <a:srgbClr val="222222"/>
                </a:solidFill>
                <a:highlight>
                  <a:srgbClr val="FFFFFF"/>
                </a:highlight>
              </a:rPr>
              <a:t> (2019).</a:t>
            </a:r>
            <a:r>
              <a:rPr lang="en" sz="1200"/>
              <a:t> </a:t>
            </a:r>
            <a:endParaRPr sz="1200"/>
          </a:p>
        </p:txBody>
      </p:sp>
      <p:pic>
        <p:nvPicPr>
          <p:cNvPr id="309" name="Google Shape;309;p17"/>
          <p:cNvPicPr preferRelativeResize="0"/>
          <p:nvPr/>
        </p:nvPicPr>
        <p:blipFill>
          <a:blip r:embed="rId4">
            <a:alphaModFix/>
          </a:blip>
          <a:stretch>
            <a:fillRect/>
          </a:stretch>
        </p:blipFill>
        <p:spPr>
          <a:xfrm>
            <a:off x="311700" y="1184675"/>
            <a:ext cx="4600575" cy="800100"/>
          </a:xfrm>
          <a:prstGeom prst="rect">
            <a:avLst/>
          </a:prstGeom>
          <a:noFill/>
          <a:ln cap="flat" cmpd="sng" w="9525">
            <a:solidFill>
              <a:srgbClr val="FF0000"/>
            </a:solidFill>
            <a:prstDash val="solid"/>
            <a:round/>
            <a:headEnd len="sm" w="sm" type="none"/>
            <a:tailEnd len="sm" w="sm" type="none"/>
          </a:ln>
        </p:spPr>
      </p:pic>
      <p:sp>
        <p:nvSpPr>
          <p:cNvPr id="310" name="Google Shape;310;p17"/>
          <p:cNvSpPr txBox="1"/>
          <p:nvPr/>
        </p:nvSpPr>
        <p:spPr>
          <a:xfrm>
            <a:off x="5212700" y="1482750"/>
            <a:ext cx="3699000" cy="103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latin typeface="Nunito"/>
                <a:ea typeface="Nunito"/>
                <a:cs typeface="Nunito"/>
                <a:sym typeface="Nunito"/>
              </a:rPr>
              <a:t>Virtual Qubit Communication</a:t>
            </a:r>
            <a:endParaRPr b="1" sz="1200">
              <a:latin typeface="Nunito"/>
              <a:ea typeface="Nunito"/>
              <a:cs typeface="Nunito"/>
              <a:sym typeface="Nunito"/>
            </a:endParaRPr>
          </a:p>
          <a:p>
            <a:pPr indent="0" lvl="0" marL="0" rtl="0" algn="l">
              <a:spcBef>
                <a:spcPts val="0"/>
              </a:spcBef>
              <a:spcAft>
                <a:spcPts val="0"/>
              </a:spcAft>
              <a:buNone/>
            </a:pPr>
            <a:r>
              <a:rPr lang="en" sz="1200">
                <a:solidFill>
                  <a:srgbClr val="222222"/>
                </a:solidFill>
                <a:highlight>
                  <a:srgbClr val="FFFFFF"/>
                </a:highlight>
              </a:rPr>
              <a:t>Peng, Tianyi, Aram Harrow, Maris Ozols, and Xiaodi Wu. "Simulating large quantum circuits on a small quantum computer." </a:t>
            </a:r>
            <a:r>
              <a:rPr i="1" lang="en" sz="1200">
                <a:solidFill>
                  <a:srgbClr val="222222"/>
                </a:solidFill>
                <a:highlight>
                  <a:srgbClr val="FFFFFF"/>
                </a:highlight>
              </a:rPr>
              <a:t>arXiv preprint arXiv:1904.00102</a:t>
            </a:r>
            <a:r>
              <a:rPr lang="en" sz="1200">
                <a:solidFill>
                  <a:srgbClr val="222222"/>
                </a:solidFill>
                <a:highlight>
                  <a:srgbClr val="FFFFFF"/>
                </a:highlight>
              </a:rPr>
              <a:t> (2019).</a:t>
            </a:r>
            <a:endParaRPr sz="1200">
              <a:latin typeface="Nunito"/>
              <a:ea typeface="Nunito"/>
              <a:cs typeface="Nunito"/>
              <a:sym typeface="Nuni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4" name="Shape 314"/>
        <p:cNvGrpSpPr/>
        <p:nvPr/>
      </p:nvGrpSpPr>
      <p:grpSpPr>
        <a:xfrm>
          <a:off x="0" y="0"/>
          <a:ext cx="0" cy="0"/>
          <a:chOff x="0" y="0"/>
          <a:chExt cx="0" cy="0"/>
        </a:xfrm>
      </p:grpSpPr>
      <p:sp>
        <p:nvSpPr>
          <p:cNvPr id="315" name="Google Shape;315;p18"/>
          <p:cNvSpPr/>
          <p:nvPr/>
        </p:nvSpPr>
        <p:spPr>
          <a:xfrm>
            <a:off x="726675" y="2657875"/>
            <a:ext cx="4773900" cy="2292000"/>
          </a:xfrm>
          <a:prstGeom prst="rect">
            <a:avLst/>
          </a:prstGeom>
          <a:noFill/>
          <a:ln cap="flat" cmpd="sng" w="9525">
            <a:solidFill>
              <a:srgbClr val="000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18"/>
          <p:cNvSpPr/>
          <p:nvPr/>
        </p:nvSpPr>
        <p:spPr>
          <a:xfrm>
            <a:off x="896475" y="179275"/>
            <a:ext cx="1708500" cy="780300"/>
          </a:xfrm>
          <a:prstGeom prst="roundRect">
            <a:avLst>
              <a:gd fmla="val 16667" name="adj"/>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t/>
            </a:r>
            <a:endParaRPr sz="1800">
              <a:solidFill>
                <a:srgbClr val="FFFFFF"/>
              </a:solidFill>
            </a:endParaRPr>
          </a:p>
          <a:p>
            <a:pPr indent="0" lvl="0" marL="0" rtl="0" algn="ctr">
              <a:lnSpc>
                <a:spcPct val="115000"/>
              </a:lnSpc>
              <a:spcBef>
                <a:spcPts val="0"/>
              </a:spcBef>
              <a:spcAft>
                <a:spcPts val="0"/>
              </a:spcAft>
              <a:buClr>
                <a:schemeClr val="dk1"/>
              </a:buClr>
              <a:buSzPts val="1100"/>
              <a:buFont typeface="Arial"/>
              <a:buNone/>
            </a:pPr>
            <a:r>
              <a:rPr lang="en" sz="1800">
                <a:solidFill>
                  <a:srgbClr val="FFFFFF"/>
                </a:solidFill>
              </a:rPr>
              <a:t>Optimization Problems</a:t>
            </a:r>
            <a:endParaRPr sz="1800">
              <a:solidFill>
                <a:srgbClr val="FFFFFF"/>
              </a:solidFill>
            </a:endParaRPr>
          </a:p>
          <a:p>
            <a:pPr indent="0" lvl="0" marL="0" rtl="0" algn="l">
              <a:spcBef>
                <a:spcPts val="0"/>
              </a:spcBef>
              <a:spcAft>
                <a:spcPts val="0"/>
              </a:spcAft>
              <a:buNone/>
            </a:pPr>
            <a:r>
              <a:t/>
            </a:r>
            <a:endParaRPr/>
          </a:p>
        </p:txBody>
      </p:sp>
      <p:sp>
        <p:nvSpPr>
          <p:cNvPr id="317" name="Google Shape;317;p18"/>
          <p:cNvSpPr/>
          <p:nvPr/>
        </p:nvSpPr>
        <p:spPr>
          <a:xfrm>
            <a:off x="1661025" y="1054675"/>
            <a:ext cx="179400" cy="274200"/>
          </a:xfrm>
          <a:prstGeom prst="downArrow">
            <a:avLst>
              <a:gd fmla="val 50000" name="adj1"/>
              <a:gd fmla="val 50000" name="adj2"/>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18"/>
          <p:cNvSpPr/>
          <p:nvPr/>
        </p:nvSpPr>
        <p:spPr>
          <a:xfrm>
            <a:off x="896475" y="1418575"/>
            <a:ext cx="1708500" cy="780300"/>
          </a:xfrm>
          <a:prstGeom prst="roundRect">
            <a:avLst>
              <a:gd fmla="val 16667" name="adj"/>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t/>
            </a:r>
            <a:endParaRPr sz="1800">
              <a:solidFill>
                <a:srgbClr val="FFFFFF"/>
              </a:solidFill>
            </a:endParaRPr>
          </a:p>
          <a:p>
            <a:pPr indent="0" lvl="0" marL="0" rtl="0" algn="ctr">
              <a:lnSpc>
                <a:spcPct val="115000"/>
              </a:lnSpc>
              <a:spcBef>
                <a:spcPts val="0"/>
              </a:spcBef>
              <a:spcAft>
                <a:spcPts val="0"/>
              </a:spcAft>
              <a:buNone/>
            </a:pPr>
            <a:r>
              <a:rPr lang="en" sz="1800">
                <a:solidFill>
                  <a:srgbClr val="FFFFFF"/>
                </a:solidFill>
              </a:rPr>
              <a:t>Hamiltonian Mapping</a:t>
            </a:r>
            <a:endParaRPr sz="1800">
              <a:solidFill>
                <a:srgbClr val="FFFFFF"/>
              </a:solidFill>
            </a:endParaRPr>
          </a:p>
          <a:p>
            <a:pPr indent="0" lvl="0" marL="0" rtl="0" algn="l">
              <a:spcBef>
                <a:spcPts val="0"/>
              </a:spcBef>
              <a:spcAft>
                <a:spcPts val="0"/>
              </a:spcAft>
              <a:buNone/>
            </a:pPr>
            <a:r>
              <a:t/>
            </a:r>
            <a:endParaRPr/>
          </a:p>
        </p:txBody>
      </p:sp>
      <p:sp>
        <p:nvSpPr>
          <p:cNvPr id="319" name="Google Shape;319;p18"/>
          <p:cNvSpPr/>
          <p:nvPr/>
        </p:nvSpPr>
        <p:spPr>
          <a:xfrm>
            <a:off x="896475" y="2733675"/>
            <a:ext cx="1708500" cy="780300"/>
          </a:xfrm>
          <a:prstGeom prst="roundRect">
            <a:avLst>
              <a:gd fmla="val 16667" name="adj"/>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500">
                <a:solidFill>
                  <a:srgbClr val="FFFFFF"/>
                </a:solidFill>
              </a:rPr>
              <a:t>Variational</a:t>
            </a:r>
            <a:r>
              <a:rPr lang="en" sz="1500">
                <a:solidFill>
                  <a:srgbClr val="FFFFFF"/>
                </a:solidFill>
              </a:rPr>
              <a:t>-</a:t>
            </a:r>
            <a:r>
              <a:rPr lang="en" sz="1500">
                <a:solidFill>
                  <a:srgbClr val="FFFFFF"/>
                </a:solidFill>
              </a:rPr>
              <a:t>Quantum</a:t>
            </a:r>
            <a:r>
              <a:rPr lang="en" sz="1500">
                <a:solidFill>
                  <a:srgbClr val="FFFFFF"/>
                </a:solidFill>
              </a:rPr>
              <a:t>-</a:t>
            </a:r>
            <a:r>
              <a:rPr lang="en" sz="1500">
                <a:solidFill>
                  <a:srgbClr val="FFFFFF"/>
                </a:solidFill>
              </a:rPr>
              <a:t>Eigensolver</a:t>
            </a:r>
            <a:endParaRPr sz="1500"/>
          </a:p>
        </p:txBody>
      </p:sp>
      <p:sp>
        <p:nvSpPr>
          <p:cNvPr id="320" name="Google Shape;320;p18"/>
          <p:cNvSpPr/>
          <p:nvPr/>
        </p:nvSpPr>
        <p:spPr>
          <a:xfrm rot="-5400000">
            <a:off x="3023925" y="4122575"/>
            <a:ext cx="179400" cy="632700"/>
          </a:xfrm>
          <a:prstGeom prst="downArrow">
            <a:avLst>
              <a:gd fmla="val 50000" name="adj1"/>
              <a:gd fmla="val 50000" name="adj2"/>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18"/>
          <p:cNvSpPr/>
          <p:nvPr/>
        </p:nvSpPr>
        <p:spPr>
          <a:xfrm>
            <a:off x="1661025" y="2329175"/>
            <a:ext cx="179400" cy="274200"/>
          </a:xfrm>
          <a:prstGeom prst="downArrow">
            <a:avLst>
              <a:gd fmla="val 50000" name="adj1"/>
              <a:gd fmla="val 50000" name="adj2"/>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18"/>
          <p:cNvSpPr/>
          <p:nvPr/>
        </p:nvSpPr>
        <p:spPr>
          <a:xfrm>
            <a:off x="1661025" y="3644275"/>
            <a:ext cx="179400" cy="274200"/>
          </a:xfrm>
          <a:prstGeom prst="downArrow">
            <a:avLst>
              <a:gd fmla="val 50000" name="adj1"/>
              <a:gd fmla="val 50000" name="adj2"/>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18"/>
          <p:cNvSpPr/>
          <p:nvPr/>
        </p:nvSpPr>
        <p:spPr>
          <a:xfrm>
            <a:off x="896475" y="4048775"/>
            <a:ext cx="1708500" cy="780300"/>
          </a:xfrm>
          <a:prstGeom prst="roundRect">
            <a:avLst>
              <a:gd fmla="val 16667" name="adj"/>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solidFill>
                  <a:srgbClr val="FFFFFF"/>
                </a:solidFill>
              </a:rPr>
              <a:t>Quantum Circuit Generation</a:t>
            </a:r>
            <a:endParaRPr sz="1500"/>
          </a:p>
        </p:txBody>
      </p:sp>
      <p:sp>
        <p:nvSpPr>
          <p:cNvPr id="324" name="Google Shape;324;p18"/>
          <p:cNvSpPr/>
          <p:nvPr/>
        </p:nvSpPr>
        <p:spPr>
          <a:xfrm>
            <a:off x="3622275" y="4048775"/>
            <a:ext cx="1708500" cy="780300"/>
          </a:xfrm>
          <a:prstGeom prst="roundRect">
            <a:avLst>
              <a:gd fmla="val 16667" name="adj"/>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solidFill>
                  <a:srgbClr val="FFFF00"/>
                </a:solidFill>
              </a:rPr>
              <a:t>Circuit </a:t>
            </a:r>
            <a:r>
              <a:rPr lang="en" sz="1500">
                <a:solidFill>
                  <a:srgbClr val="FFFF00"/>
                </a:solidFill>
              </a:rPr>
              <a:t>Decomposition</a:t>
            </a:r>
            <a:endParaRPr sz="1500">
              <a:solidFill>
                <a:srgbClr val="FFFF00"/>
              </a:solidFill>
            </a:endParaRPr>
          </a:p>
        </p:txBody>
      </p:sp>
      <p:sp>
        <p:nvSpPr>
          <p:cNvPr id="325" name="Google Shape;325;p18"/>
          <p:cNvSpPr/>
          <p:nvPr/>
        </p:nvSpPr>
        <p:spPr>
          <a:xfrm rot="10800000">
            <a:off x="4386825" y="3644275"/>
            <a:ext cx="179400" cy="274200"/>
          </a:xfrm>
          <a:prstGeom prst="downArrow">
            <a:avLst>
              <a:gd fmla="val 50000" name="adj1"/>
              <a:gd fmla="val 50000" name="adj2"/>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18"/>
          <p:cNvSpPr/>
          <p:nvPr/>
        </p:nvSpPr>
        <p:spPr>
          <a:xfrm>
            <a:off x="3622275" y="2733675"/>
            <a:ext cx="1708500" cy="780300"/>
          </a:xfrm>
          <a:prstGeom prst="roundRect">
            <a:avLst>
              <a:gd fmla="val 16667" name="adj"/>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solidFill>
                  <a:srgbClr val="FFFFFF"/>
                </a:solidFill>
              </a:rPr>
              <a:t>Result Analysis</a:t>
            </a:r>
            <a:endParaRPr sz="1500"/>
          </a:p>
        </p:txBody>
      </p:sp>
      <p:sp>
        <p:nvSpPr>
          <p:cNvPr id="327" name="Google Shape;327;p18"/>
          <p:cNvSpPr/>
          <p:nvPr/>
        </p:nvSpPr>
        <p:spPr>
          <a:xfrm rot="5400000">
            <a:off x="3023925" y="2807475"/>
            <a:ext cx="179400" cy="632700"/>
          </a:xfrm>
          <a:prstGeom prst="downArrow">
            <a:avLst>
              <a:gd fmla="val 50000" name="adj1"/>
              <a:gd fmla="val 50000" name="adj2"/>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18"/>
          <p:cNvSpPr/>
          <p:nvPr/>
        </p:nvSpPr>
        <p:spPr>
          <a:xfrm rot="-5400000">
            <a:off x="5834625" y="2807475"/>
            <a:ext cx="179400" cy="632700"/>
          </a:xfrm>
          <a:prstGeom prst="downArrow">
            <a:avLst>
              <a:gd fmla="val 50000" name="adj1"/>
              <a:gd fmla="val 50000" name="adj2"/>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18"/>
          <p:cNvSpPr/>
          <p:nvPr/>
        </p:nvSpPr>
        <p:spPr>
          <a:xfrm>
            <a:off x="6348075" y="2733675"/>
            <a:ext cx="1708500" cy="780300"/>
          </a:xfrm>
          <a:prstGeom prst="roundRect">
            <a:avLst>
              <a:gd fmla="val 16667" name="adj"/>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solidFill>
                  <a:srgbClr val="FFFFFF"/>
                </a:solidFill>
              </a:rPr>
              <a:t>Optimized</a:t>
            </a:r>
            <a:r>
              <a:rPr lang="en" sz="1500">
                <a:solidFill>
                  <a:srgbClr val="FFFFFF"/>
                </a:solidFill>
              </a:rPr>
              <a:t> Result</a:t>
            </a:r>
            <a:endParaRPr sz="1500"/>
          </a:p>
        </p:txBody>
      </p:sp>
      <p:sp>
        <p:nvSpPr>
          <p:cNvPr id="330" name="Google Shape;330;p18"/>
          <p:cNvSpPr txBox="1"/>
          <p:nvPr/>
        </p:nvSpPr>
        <p:spPr>
          <a:xfrm>
            <a:off x="2797275" y="2733675"/>
            <a:ext cx="732600" cy="27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SPSA</a:t>
            </a:r>
            <a:endParaRPr/>
          </a:p>
        </p:txBody>
      </p:sp>
      <p:sp>
        <p:nvSpPr>
          <p:cNvPr id="331" name="Google Shape;331;p18"/>
          <p:cNvSpPr/>
          <p:nvPr/>
        </p:nvSpPr>
        <p:spPr>
          <a:xfrm>
            <a:off x="2772875" y="3554900"/>
            <a:ext cx="849300" cy="493800"/>
          </a:xfrm>
          <a:prstGeom prst="curvedUpArrow">
            <a:avLst>
              <a:gd fmla="val 25000" name="adj1"/>
              <a:gd fmla="val 50000" name="adj2"/>
              <a:gd fmla="val 2500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18"/>
          <p:cNvSpPr txBox="1"/>
          <p:nvPr>
            <p:ph type="title"/>
          </p:nvPr>
        </p:nvSpPr>
        <p:spPr>
          <a:xfrm>
            <a:off x="3093400" y="418125"/>
            <a:ext cx="5891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0000"/>
                </a:solidFill>
              </a:rPr>
              <a:t>We propose </a:t>
            </a:r>
            <a:r>
              <a:rPr lang="en"/>
              <a:t>to apply Circuit Decomposition to VQE</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6" name="Shape 336"/>
        <p:cNvGrpSpPr/>
        <p:nvPr/>
      </p:nvGrpSpPr>
      <p:grpSpPr>
        <a:xfrm>
          <a:off x="0" y="0"/>
          <a:ext cx="0" cy="0"/>
          <a:chOff x="0" y="0"/>
          <a:chExt cx="0" cy="0"/>
        </a:xfrm>
      </p:grpSpPr>
      <p:sp>
        <p:nvSpPr>
          <p:cNvPr id="337" name="Google Shape;337;p19"/>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Hardware-Efficient VQE</a:t>
            </a:r>
            <a:endParaRPr/>
          </a:p>
        </p:txBody>
      </p:sp>
      <p:pic>
        <p:nvPicPr>
          <p:cNvPr id="338" name="Google Shape;338;p19"/>
          <p:cNvPicPr preferRelativeResize="0"/>
          <p:nvPr/>
        </p:nvPicPr>
        <p:blipFill>
          <a:blip r:embed="rId3">
            <a:alphaModFix/>
          </a:blip>
          <a:stretch>
            <a:fillRect/>
          </a:stretch>
        </p:blipFill>
        <p:spPr>
          <a:xfrm>
            <a:off x="77525" y="2734900"/>
            <a:ext cx="8865450" cy="1810850"/>
          </a:xfrm>
          <a:prstGeom prst="rect">
            <a:avLst/>
          </a:prstGeom>
          <a:noFill/>
          <a:ln>
            <a:noFill/>
          </a:ln>
        </p:spPr>
      </p:pic>
      <p:sp>
        <p:nvSpPr>
          <p:cNvPr id="339" name="Google Shape;339;p19"/>
          <p:cNvSpPr txBox="1"/>
          <p:nvPr/>
        </p:nvSpPr>
        <p:spPr>
          <a:xfrm>
            <a:off x="840050" y="1369800"/>
            <a:ext cx="7340400" cy="85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222222"/>
                </a:solidFill>
                <a:highlight>
                  <a:srgbClr val="FFFFFF"/>
                </a:highlight>
              </a:rPr>
              <a:t>A </a:t>
            </a:r>
            <a:r>
              <a:rPr b="1" lang="en" sz="1600">
                <a:solidFill>
                  <a:srgbClr val="222222"/>
                </a:solidFill>
                <a:highlight>
                  <a:srgbClr val="FFFFFF"/>
                </a:highlight>
              </a:rPr>
              <a:t>fixed circuit structure</a:t>
            </a:r>
            <a:r>
              <a:rPr lang="en" sz="1600">
                <a:solidFill>
                  <a:srgbClr val="222222"/>
                </a:solidFill>
                <a:highlight>
                  <a:srgbClr val="FFFFFF"/>
                </a:highlight>
              </a:rPr>
              <a:t> with a </a:t>
            </a:r>
            <a:r>
              <a:rPr b="1" lang="en" sz="1600">
                <a:solidFill>
                  <a:srgbClr val="222222"/>
                </a:solidFill>
                <a:highlight>
                  <a:srgbClr val="FFFFFF"/>
                </a:highlight>
              </a:rPr>
              <a:t>repetition of parameterized single qubit gates and entangled gates</a:t>
            </a:r>
            <a:r>
              <a:rPr lang="en" sz="1600">
                <a:solidFill>
                  <a:srgbClr val="222222"/>
                </a:solidFill>
                <a:highlight>
                  <a:srgbClr val="FFFFFF"/>
                </a:highlight>
              </a:rPr>
              <a:t>. Demonstrated for calculating the energy of small molecules.</a:t>
            </a:r>
            <a:endParaRPr sz="1600">
              <a:solidFill>
                <a:srgbClr val="222222"/>
              </a:solidFill>
              <a:highlight>
                <a:srgbClr val="FFFFFF"/>
              </a:highlight>
            </a:endParaRPr>
          </a:p>
          <a:p>
            <a:pPr indent="0" lvl="0" marL="0" rtl="0" algn="l">
              <a:spcBef>
                <a:spcPts val="0"/>
              </a:spcBef>
              <a:spcAft>
                <a:spcPts val="0"/>
              </a:spcAft>
              <a:buNone/>
            </a:pPr>
            <a:r>
              <a:t/>
            </a:r>
            <a:endParaRPr>
              <a:solidFill>
                <a:srgbClr val="222222"/>
              </a:solidFill>
              <a:highlight>
                <a:srgbClr val="FFFFFF"/>
              </a:highlight>
            </a:endParaRPr>
          </a:p>
          <a:p>
            <a:pPr indent="0" lvl="0" marL="0" rtl="0" algn="l">
              <a:spcBef>
                <a:spcPts val="0"/>
              </a:spcBef>
              <a:spcAft>
                <a:spcPts val="0"/>
              </a:spcAft>
              <a:buNone/>
            </a:pPr>
            <a:r>
              <a:rPr lang="en" sz="1000">
                <a:solidFill>
                  <a:srgbClr val="222222"/>
                </a:solidFill>
                <a:highlight>
                  <a:srgbClr val="FFFFFF"/>
                </a:highlight>
              </a:rPr>
              <a:t>Kandala, Abhinav, et al. "Hardware-efficient variational quantum eigensolver for small molecules and quantum magnets." </a:t>
            </a:r>
            <a:r>
              <a:rPr i="1" lang="en" sz="1000">
                <a:solidFill>
                  <a:srgbClr val="222222"/>
                </a:solidFill>
                <a:highlight>
                  <a:srgbClr val="FFFFFF"/>
                </a:highlight>
              </a:rPr>
              <a:t>Nature</a:t>
            </a:r>
            <a:r>
              <a:rPr lang="en" sz="1000">
                <a:solidFill>
                  <a:srgbClr val="222222"/>
                </a:solidFill>
                <a:highlight>
                  <a:srgbClr val="FFFFFF"/>
                </a:highlight>
              </a:rPr>
              <a:t> 549.7671 (2017): 242-246.</a:t>
            </a:r>
            <a:endParaRPr sz="1000">
              <a:solidFill>
                <a:srgbClr val="222222"/>
              </a:solidFill>
              <a:highlight>
                <a:srgbClr val="FFFFFF"/>
              </a:highlight>
            </a:endParaRPr>
          </a:p>
        </p:txBody>
      </p:sp>
      <p:sp>
        <p:nvSpPr>
          <p:cNvPr id="340" name="Google Shape;340;p19"/>
          <p:cNvSpPr txBox="1"/>
          <p:nvPr/>
        </p:nvSpPr>
        <p:spPr>
          <a:xfrm>
            <a:off x="2558825" y="4432700"/>
            <a:ext cx="4057800" cy="85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Nunito"/>
                <a:ea typeface="Nunito"/>
                <a:cs typeface="Nunito"/>
                <a:sym typeface="Nunito"/>
              </a:rPr>
              <a:t>Example Circuit Diagram with N = 4, Depth = 3</a:t>
            </a:r>
            <a:endParaRPr>
              <a:latin typeface="Nunito"/>
              <a:ea typeface="Nunito"/>
              <a:cs typeface="Nunito"/>
              <a:sym typeface="Nuni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4" name="Shape 344"/>
        <p:cNvGrpSpPr/>
        <p:nvPr/>
      </p:nvGrpSpPr>
      <p:grpSpPr>
        <a:xfrm>
          <a:off x="0" y="0"/>
          <a:ext cx="0" cy="0"/>
          <a:chOff x="0" y="0"/>
          <a:chExt cx="0" cy="0"/>
        </a:xfrm>
      </p:grpSpPr>
      <p:sp>
        <p:nvSpPr>
          <p:cNvPr id="345" name="Google Shape;345;p20"/>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Example Application</a:t>
            </a:r>
            <a:r>
              <a:rPr lang="en"/>
              <a:t>: Max-Cut Problem</a:t>
            </a:r>
            <a:endParaRPr/>
          </a:p>
        </p:txBody>
      </p:sp>
      <p:pic>
        <p:nvPicPr>
          <p:cNvPr id="346" name="Google Shape;346;p20"/>
          <p:cNvPicPr preferRelativeResize="0"/>
          <p:nvPr/>
        </p:nvPicPr>
        <p:blipFill rotWithShape="1">
          <a:blip r:embed="rId3">
            <a:alphaModFix/>
          </a:blip>
          <a:srcRect b="0" l="0" r="0" t="17108"/>
          <a:stretch/>
        </p:blipFill>
        <p:spPr>
          <a:xfrm>
            <a:off x="206625" y="1359525"/>
            <a:ext cx="5897101" cy="1432200"/>
          </a:xfrm>
          <a:prstGeom prst="rect">
            <a:avLst/>
          </a:prstGeom>
          <a:noFill/>
          <a:ln>
            <a:noFill/>
          </a:ln>
        </p:spPr>
      </p:pic>
      <p:pic>
        <p:nvPicPr>
          <p:cNvPr id="347" name="Google Shape;347;p20"/>
          <p:cNvPicPr preferRelativeResize="0"/>
          <p:nvPr/>
        </p:nvPicPr>
        <p:blipFill>
          <a:blip r:embed="rId4">
            <a:alphaModFix/>
          </a:blip>
          <a:stretch>
            <a:fillRect/>
          </a:stretch>
        </p:blipFill>
        <p:spPr>
          <a:xfrm>
            <a:off x="1483826" y="2902624"/>
            <a:ext cx="2467508" cy="307050"/>
          </a:xfrm>
          <a:prstGeom prst="rect">
            <a:avLst/>
          </a:prstGeom>
          <a:noFill/>
          <a:ln>
            <a:noFill/>
          </a:ln>
        </p:spPr>
      </p:pic>
      <p:pic>
        <p:nvPicPr>
          <p:cNvPr id="348" name="Google Shape;348;p20"/>
          <p:cNvPicPr preferRelativeResize="0"/>
          <p:nvPr/>
        </p:nvPicPr>
        <p:blipFill>
          <a:blip r:embed="rId5">
            <a:alphaModFix/>
          </a:blip>
          <a:stretch>
            <a:fillRect/>
          </a:stretch>
        </p:blipFill>
        <p:spPr>
          <a:xfrm>
            <a:off x="365100" y="3320575"/>
            <a:ext cx="5897101" cy="255984"/>
          </a:xfrm>
          <a:prstGeom prst="rect">
            <a:avLst/>
          </a:prstGeom>
          <a:noFill/>
          <a:ln>
            <a:noFill/>
          </a:ln>
        </p:spPr>
      </p:pic>
      <p:pic>
        <p:nvPicPr>
          <p:cNvPr id="349" name="Google Shape;349;p20"/>
          <p:cNvPicPr preferRelativeResize="0"/>
          <p:nvPr/>
        </p:nvPicPr>
        <p:blipFill>
          <a:blip r:embed="rId6">
            <a:alphaModFix/>
          </a:blip>
          <a:stretch>
            <a:fillRect/>
          </a:stretch>
        </p:blipFill>
        <p:spPr>
          <a:xfrm>
            <a:off x="263525" y="3616088"/>
            <a:ext cx="7030502" cy="367264"/>
          </a:xfrm>
          <a:prstGeom prst="rect">
            <a:avLst/>
          </a:prstGeom>
          <a:noFill/>
          <a:ln>
            <a:noFill/>
          </a:ln>
        </p:spPr>
      </p:pic>
      <p:pic>
        <p:nvPicPr>
          <p:cNvPr id="350" name="Google Shape;350;p20"/>
          <p:cNvPicPr preferRelativeResize="0"/>
          <p:nvPr/>
        </p:nvPicPr>
        <p:blipFill>
          <a:blip r:embed="rId7">
            <a:alphaModFix/>
          </a:blip>
          <a:stretch>
            <a:fillRect/>
          </a:stretch>
        </p:blipFill>
        <p:spPr>
          <a:xfrm>
            <a:off x="5099100" y="4389763"/>
            <a:ext cx="2473962" cy="395275"/>
          </a:xfrm>
          <a:prstGeom prst="rect">
            <a:avLst/>
          </a:prstGeom>
          <a:noFill/>
          <a:ln>
            <a:noFill/>
          </a:ln>
        </p:spPr>
      </p:pic>
      <p:sp>
        <p:nvSpPr>
          <p:cNvPr id="351" name="Google Shape;351;p20"/>
          <p:cNvSpPr txBox="1"/>
          <p:nvPr/>
        </p:nvSpPr>
        <p:spPr>
          <a:xfrm>
            <a:off x="470425" y="4194350"/>
            <a:ext cx="4494300" cy="59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50">
                <a:highlight>
                  <a:srgbClr val="FFFFFF"/>
                </a:highlight>
              </a:rPr>
              <a:t>T</a:t>
            </a:r>
            <a:r>
              <a:rPr lang="en" sz="1550">
                <a:highlight>
                  <a:srgbClr val="FFFFFF"/>
                </a:highlight>
              </a:rPr>
              <a:t>he weighted Max-Cut problem is equivalent to minimizing the Ising Hamiltonian</a:t>
            </a:r>
            <a:endParaRPr sz="1900"/>
          </a:p>
        </p:txBody>
      </p:sp>
      <p:pic>
        <p:nvPicPr>
          <p:cNvPr id="352" name="Google Shape;352;p20"/>
          <p:cNvPicPr preferRelativeResize="0"/>
          <p:nvPr/>
        </p:nvPicPr>
        <p:blipFill>
          <a:blip r:embed="rId8">
            <a:alphaModFix/>
          </a:blip>
          <a:stretch>
            <a:fillRect/>
          </a:stretch>
        </p:blipFill>
        <p:spPr>
          <a:xfrm>
            <a:off x="6043623" y="1278550"/>
            <a:ext cx="2872500" cy="22980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6" name="Shape 356"/>
        <p:cNvGrpSpPr/>
        <p:nvPr/>
      </p:nvGrpSpPr>
      <p:grpSpPr>
        <a:xfrm>
          <a:off x="0" y="0"/>
          <a:ext cx="0" cy="0"/>
          <a:chOff x="0" y="0"/>
          <a:chExt cx="0" cy="0"/>
        </a:xfrm>
      </p:grpSpPr>
      <p:sp>
        <p:nvSpPr>
          <p:cNvPr id="357" name="Google Shape;357;p21"/>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Experiments on IBM Q </a:t>
            </a:r>
            <a:r>
              <a:rPr lang="en">
                <a:solidFill>
                  <a:srgbClr val="FF0000"/>
                </a:solidFill>
              </a:rPr>
              <a:t>Chip</a:t>
            </a:r>
            <a:endParaRPr>
              <a:solidFill>
                <a:srgbClr val="FF0000"/>
              </a:solidFill>
            </a:endParaRPr>
          </a:p>
        </p:txBody>
      </p:sp>
      <p:pic>
        <p:nvPicPr>
          <p:cNvPr id="358" name="Google Shape;358;p21"/>
          <p:cNvPicPr preferRelativeResize="0"/>
          <p:nvPr/>
        </p:nvPicPr>
        <p:blipFill>
          <a:blip r:embed="rId3">
            <a:alphaModFix/>
          </a:blip>
          <a:stretch>
            <a:fillRect/>
          </a:stretch>
        </p:blipFill>
        <p:spPr>
          <a:xfrm>
            <a:off x="6747900" y="197838"/>
            <a:ext cx="1983976" cy="1309925"/>
          </a:xfrm>
          <a:prstGeom prst="rect">
            <a:avLst/>
          </a:prstGeom>
          <a:noFill/>
          <a:ln>
            <a:noFill/>
          </a:ln>
        </p:spPr>
      </p:pic>
      <p:pic>
        <p:nvPicPr>
          <p:cNvPr id="359" name="Google Shape;359;p21"/>
          <p:cNvPicPr preferRelativeResize="0"/>
          <p:nvPr/>
        </p:nvPicPr>
        <p:blipFill rotWithShape="1">
          <a:blip r:embed="rId4">
            <a:alphaModFix/>
          </a:blip>
          <a:srcRect b="49091" l="0" r="28871" t="0"/>
          <a:stretch/>
        </p:blipFill>
        <p:spPr>
          <a:xfrm>
            <a:off x="2405913" y="2798925"/>
            <a:ext cx="4445651" cy="1085575"/>
          </a:xfrm>
          <a:prstGeom prst="rect">
            <a:avLst/>
          </a:prstGeom>
          <a:noFill/>
          <a:ln>
            <a:noFill/>
          </a:ln>
        </p:spPr>
      </p:pic>
      <p:pic>
        <p:nvPicPr>
          <p:cNvPr id="360" name="Google Shape;360;p21"/>
          <p:cNvPicPr preferRelativeResize="0"/>
          <p:nvPr/>
        </p:nvPicPr>
        <p:blipFill rotWithShape="1">
          <a:blip r:embed="rId5">
            <a:alphaModFix/>
          </a:blip>
          <a:srcRect b="33373" l="0" r="27844" t="0"/>
          <a:stretch/>
        </p:blipFill>
        <p:spPr>
          <a:xfrm>
            <a:off x="1622088" y="1431800"/>
            <a:ext cx="5414385" cy="1380800"/>
          </a:xfrm>
          <a:prstGeom prst="rect">
            <a:avLst/>
          </a:prstGeom>
          <a:noFill/>
          <a:ln>
            <a:noFill/>
          </a:ln>
        </p:spPr>
      </p:pic>
      <p:cxnSp>
        <p:nvCxnSpPr>
          <p:cNvPr id="361" name="Google Shape;361;p21"/>
          <p:cNvCxnSpPr/>
          <p:nvPr/>
        </p:nvCxnSpPr>
        <p:spPr>
          <a:xfrm>
            <a:off x="671975" y="2423475"/>
            <a:ext cx="7314600" cy="13200"/>
          </a:xfrm>
          <a:prstGeom prst="straightConnector1">
            <a:avLst/>
          </a:prstGeom>
          <a:noFill/>
          <a:ln cap="flat" cmpd="sng" w="38100">
            <a:solidFill>
              <a:srgbClr val="FF0000"/>
            </a:solidFill>
            <a:prstDash val="dash"/>
            <a:round/>
            <a:headEnd len="med" w="med" type="none"/>
            <a:tailEnd len="med" w="med" type="none"/>
          </a:ln>
        </p:spPr>
      </p:cxnSp>
      <p:sp>
        <p:nvSpPr>
          <p:cNvPr id="362" name="Google Shape;362;p21"/>
          <p:cNvSpPr txBox="1"/>
          <p:nvPr/>
        </p:nvSpPr>
        <p:spPr>
          <a:xfrm>
            <a:off x="1302575" y="3996638"/>
            <a:ext cx="7340400" cy="85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Nunito"/>
                <a:ea typeface="Nunito"/>
                <a:cs typeface="Nunito"/>
                <a:sym typeface="Nunito"/>
              </a:rPr>
              <a:t>=∑</a:t>
            </a:r>
            <a:endParaRPr sz="2400">
              <a:latin typeface="Nunito"/>
              <a:ea typeface="Nunito"/>
              <a:cs typeface="Nunito"/>
              <a:sym typeface="Nunito"/>
            </a:endParaRPr>
          </a:p>
        </p:txBody>
      </p:sp>
      <p:pic>
        <p:nvPicPr>
          <p:cNvPr id="363" name="Google Shape;363;p21"/>
          <p:cNvPicPr preferRelativeResize="0"/>
          <p:nvPr/>
        </p:nvPicPr>
        <p:blipFill rotWithShape="1">
          <a:blip r:embed="rId6">
            <a:alphaModFix/>
          </a:blip>
          <a:srcRect b="0" l="0" r="0" t="46723"/>
          <a:stretch/>
        </p:blipFill>
        <p:spPr>
          <a:xfrm>
            <a:off x="5103125" y="3958312"/>
            <a:ext cx="3161888" cy="1085575"/>
          </a:xfrm>
          <a:prstGeom prst="rect">
            <a:avLst/>
          </a:prstGeom>
          <a:noFill/>
          <a:ln>
            <a:noFill/>
          </a:ln>
        </p:spPr>
      </p:pic>
      <p:sp>
        <p:nvSpPr>
          <p:cNvPr id="364" name="Google Shape;364;p21"/>
          <p:cNvSpPr txBox="1"/>
          <p:nvPr/>
        </p:nvSpPr>
        <p:spPr>
          <a:xfrm>
            <a:off x="710550" y="1296975"/>
            <a:ext cx="7340400" cy="85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Nunito"/>
                <a:ea typeface="Nunito"/>
                <a:cs typeface="Nunito"/>
                <a:sym typeface="Nunito"/>
              </a:rPr>
              <a:t>Depth = 1, N = 4</a:t>
            </a:r>
            <a:endParaRPr>
              <a:latin typeface="Nunito"/>
              <a:ea typeface="Nunito"/>
              <a:cs typeface="Nunito"/>
              <a:sym typeface="Nunito"/>
            </a:endParaRPr>
          </a:p>
        </p:txBody>
      </p:sp>
    </p:spTree>
  </p:cSld>
  <p:clrMapOvr>
    <a:masterClrMapping/>
  </p:clrMapOvr>
</p:sld>
</file>

<file path=ppt/theme/theme1.xml><?xml version="1.0" encoding="utf-8"?>
<a:theme xmlns:a="http://schemas.openxmlformats.org/drawingml/2006/main" xmlns:r="http://schemas.openxmlformats.org/officeDocument/2006/relationships"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